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ppt/notesSlides/notesSlide138.xml" ContentType="application/vnd.openxmlformats-officedocument.presentationml.notesSlide+xml"/>
  <Override PartName="/ppt/notesSlides/notesSlide139.xml" ContentType="application/vnd.openxmlformats-officedocument.presentationml.notesSlide+xml"/>
  <Override PartName="/ppt/notesSlides/notesSlide140.xml" ContentType="application/vnd.openxmlformats-officedocument.presentationml.notesSlide+xml"/>
  <Override PartName="/ppt/notesSlides/notesSlide141.xml" ContentType="application/vnd.openxmlformats-officedocument.presentationml.notesSlide+xml"/>
  <Override PartName="/ppt/notesSlides/notesSlide142.xml" ContentType="application/vnd.openxmlformats-officedocument.presentationml.notesSlide+xml"/>
  <Override PartName="/ppt/notesSlides/notesSlide143.xml" ContentType="application/vnd.openxmlformats-officedocument.presentationml.notesSlide+xml"/>
  <Override PartName="/ppt/notesSlides/notesSlide144.xml" ContentType="application/vnd.openxmlformats-officedocument.presentationml.notesSlide+xml"/>
  <Override PartName="/ppt/notesSlides/notesSlide145.xml" ContentType="application/vnd.openxmlformats-officedocument.presentationml.notesSlide+xml"/>
  <Override PartName="/ppt/notesSlides/notesSlide146.xml" ContentType="application/vnd.openxmlformats-officedocument.presentationml.notesSlide+xml"/>
  <Override PartName="/ppt/notesSlides/notesSlide147.xml" ContentType="application/vnd.openxmlformats-officedocument.presentationml.notesSlide+xml"/>
  <Override PartName="/ppt/notesSlides/notesSlide148.xml" ContentType="application/vnd.openxmlformats-officedocument.presentationml.notesSlide+xml"/>
  <Override PartName="/ppt/notesSlides/notesSlide149.xml" ContentType="application/vnd.openxmlformats-officedocument.presentationml.notesSlide+xml"/>
  <Override PartName="/ppt/notesSlides/notesSlide150.xml" ContentType="application/vnd.openxmlformats-officedocument.presentationml.notesSlide+xml"/>
  <Override PartName="/ppt/notesSlides/notesSlide151.xml" ContentType="application/vnd.openxmlformats-officedocument.presentationml.notesSlide+xml"/>
  <Override PartName="/ppt/notesSlides/notesSlide152.xml" ContentType="application/vnd.openxmlformats-officedocument.presentationml.notesSlide+xml"/>
  <Override PartName="/ppt/notesSlides/notesSlide153.xml" ContentType="application/vnd.openxmlformats-officedocument.presentationml.notesSlide+xml"/>
  <Override PartName="/ppt/notesSlides/notesSlide154.xml" ContentType="application/vnd.openxmlformats-officedocument.presentationml.notesSlide+xml"/>
  <Override PartName="/ppt/notesSlides/notesSlide155.xml" ContentType="application/vnd.openxmlformats-officedocument.presentationml.notesSlide+xml"/>
  <Override PartName="/ppt/notesSlides/notesSlide156.xml" ContentType="application/vnd.openxmlformats-officedocument.presentationml.notesSlide+xml"/>
  <Override PartName="/ppt/notesSlides/notesSlide157.xml" ContentType="application/vnd.openxmlformats-officedocument.presentationml.notesSlide+xml"/>
  <Override PartName="/ppt/notesSlides/notesSlide158.xml" ContentType="application/vnd.openxmlformats-officedocument.presentationml.notesSlide+xml"/>
  <Override PartName="/ppt/notesSlides/notesSlide159.xml" ContentType="application/vnd.openxmlformats-officedocument.presentationml.notesSlide+xml"/>
  <Override PartName="/ppt/notesSlides/notesSlide160.xml" ContentType="application/vnd.openxmlformats-officedocument.presentationml.notesSlide+xml"/>
  <Override PartName="/ppt/notesSlides/notesSlide161.xml" ContentType="application/vnd.openxmlformats-officedocument.presentationml.notesSlide+xml"/>
  <Override PartName="/ppt/notesSlides/notesSlide162.xml" ContentType="application/vnd.openxmlformats-officedocument.presentationml.notesSlide+xml"/>
  <Override PartName="/ppt/notesSlides/notesSlide163.xml" ContentType="application/vnd.openxmlformats-officedocument.presentationml.notesSlide+xml"/>
  <Override PartName="/ppt/notesSlides/notesSlide164.xml" ContentType="application/vnd.openxmlformats-officedocument.presentationml.notesSlide+xml"/>
  <Override PartName="/ppt/notesSlides/notesSlide165.xml" ContentType="application/vnd.openxmlformats-officedocument.presentationml.notesSlide+xml"/>
  <Override PartName="/ppt/notesSlides/notesSlide166.xml" ContentType="application/vnd.openxmlformats-officedocument.presentationml.notesSlide+xml"/>
  <Override PartName="/ppt/notesSlides/notesSlide167.xml" ContentType="application/vnd.openxmlformats-officedocument.presentationml.notesSlide+xml"/>
  <Override PartName="/ppt/notesSlides/notesSlide168.xml" ContentType="application/vnd.openxmlformats-officedocument.presentationml.notesSlide+xml"/>
  <Override PartName="/ppt/notesSlides/notesSlide169.xml" ContentType="application/vnd.openxmlformats-officedocument.presentationml.notesSlide+xml"/>
  <Override PartName="/ppt/notesSlides/notesSlide170.xml" ContentType="application/vnd.openxmlformats-officedocument.presentationml.notesSlide+xml"/>
  <Override PartName="/ppt/notesSlides/notesSlide171.xml" ContentType="application/vnd.openxmlformats-officedocument.presentationml.notesSlide+xml"/>
  <Override PartName="/ppt/notesSlides/notesSlide172.xml" ContentType="application/vnd.openxmlformats-officedocument.presentationml.notesSlide+xml"/>
  <Override PartName="/ppt/notesSlides/notesSlide173.xml" ContentType="application/vnd.openxmlformats-officedocument.presentationml.notesSlide+xml"/>
  <Override PartName="/ppt/notesSlides/notesSlide174.xml" ContentType="application/vnd.openxmlformats-officedocument.presentationml.notesSlide+xml"/>
  <Override PartName="/ppt/notesSlides/notesSlide175.xml" ContentType="application/vnd.openxmlformats-officedocument.presentationml.notesSlide+xml"/>
  <Override PartName="/ppt/notesSlides/notesSlide176.xml" ContentType="application/vnd.openxmlformats-officedocument.presentationml.notesSlide+xml"/>
  <Override PartName="/ppt/notesSlides/notesSlide177.xml" ContentType="application/vnd.openxmlformats-officedocument.presentationml.notesSlide+xml"/>
  <Override PartName="/ppt/notesSlides/notesSlide178.xml" ContentType="application/vnd.openxmlformats-officedocument.presentationml.notesSlide+xml"/>
  <Override PartName="/ppt/notesSlides/notesSlide179.xml" ContentType="application/vnd.openxmlformats-officedocument.presentationml.notesSlide+xml"/>
  <Override PartName="/ppt/notesSlides/notesSlide180.xml" ContentType="application/vnd.openxmlformats-officedocument.presentationml.notesSlide+xml"/>
  <Override PartName="/ppt/notesSlides/notesSlide181.xml" ContentType="application/vnd.openxmlformats-officedocument.presentationml.notesSlide+xml"/>
  <Override PartName="/ppt/notesSlides/notesSlide182.xml" ContentType="application/vnd.openxmlformats-officedocument.presentationml.notesSlide+xml"/>
  <Override PartName="/ppt/notesSlides/notesSlide183.xml" ContentType="application/vnd.openxmlformats-officedocument.presentationml.notesSlide+xml"/>
  <Override PartName="/ppt/notesSlides/notesSlide184.xml" ContentType="application/vnd.openxmlformats-officedocument.presentationml.notesSlide+xml"/>
  <Override PartName="/ppt/notesSlides/notesSlide185.xml" ContentType="application/vnd.openxmlformats-officedocument.presentationml.notesSlide+xml"/>
  <Override PartName="/ppt/notesSlides/notesSlide186.xml" ContentType="application/vnd.openxmlformats-officedocument.presentationml.notesSlide+xml"/>
  <Override PartName="/ppt/notesSlides/notesSlide187.xml" ContentType="application/vnd.openxmlformats-officedocument.presentationml.notesSlide+xml"/>
  <Override PartName="/ppt/notesSlides/notesSlide188.xml" ContentType="application/vnd.openxmlformats-officedocument.presentationml.notesSlide+xml"/>
  <Override PartName="/ppt/notesSlides/notesSlide189.xml" ContentType="application/vnd.openxmlformats-officedocument.presentationml.notesSlide+xml"/>
  <Override PartName="/ppt/notesSlides/notesSlide190.xml" ContentType="application/vnd.openxmlformats-officedocument.presentationml.notesSlide+xml"/>
  <Override PartName="/ppt/notesSlides/notesSlide191.xml" ContentType="application/vnd.openxmlformats-officedocument.presentationml.notesSlide+xml"/>
  <Override PartName="/ppt/notesSlides/notesSlide192.xml" ContentType="application/vnd.openxmlformats-officedocument.presentationml.notesSlide+xml"/>
  <Override PartName="/ppt/notesSlides/notesSlide193.xml" ContentType="application/vnd.openxmlformats-officedocument.presentationml.notesSlide+xml"/>
  <Override PartName="/ppt/notesSlides/notesSlide194.xml" ContentType="application/vnd.openxmlformats-officedocument.presentationml.notesSlide+xml"/>
  <Override PartName="/ppt/notesSlides/notesSlide195.xml" ContentType="application/vnd.openxmlformats-officedocument.presentationml.notesSlide+xml"/>
  <Override PartName="/ppt/notesSlides/notesSlide196.xml" ContentType="application/vnd.openxmlformats-officedocument.presentationml.notesSlide+xml"/>
  <Override PartName="/ppt/notesSlides/notesSlide197.xml" ContentType="application/vnd.openxmlformats-officedocument.presentationml.notesSlide+xml"/>
  <Override PartName="/ppt/notesSlides/notesSlide198.xml" ContentType="application/vnd.openxmlformats-officedocument.presentationml.notesSlide+xml"/>
  <Override PartName="/ppt/notesSlides/notesSlide199.xml" ContentType="application/vnd.openxmlformats-officedocument.presentationml.notesSlide+xml"/>
  <Override PartName="/ppt/notesSlides/notesSlide200.xml" ContentType="application/vnd.openxmlformats-officedocument.presentationml.notesSlide+xml"/>
  <Override PartName="/ppt/notesSlides/notesSlide201.xml" ContentType="application/vnd.openxmlformats-officedocument.presentationml.notesSlide+xml"/>
  <Override PartName="/ppt/notesSlides/notesSlide202.xml" ContentType="application/vnd.openxmlformats-officedocument.presentationml.notesSlide+xml"/>
  <Override PartName="/ppt/notesSlides/notesSlide203.xml" ContentType="application/vnd.openxmlformats-officedocument.presentationml.notesSlide+xml"/>
  <Override PartName="/ppt/notesSlides/notesSlide204.xml" ContentType="application/vnd.openxmlformats-officedocument.presentationml.notesSlide+xml"/>
  <Override PartName="/ppt/notesSlides/notesSlide205.xml" ContentType="application/vnd.openxmlformats-officedocument.presentationml.notesSlide+xml"/>
  <Override PartName="/ppt/notesSlides/notesSlide206.xml" ContentType="application/vnd.openxmlformats-officedocument.presentationml.notesSlide+xml"/>
  <Override PartName="/ppt/notesSlides/notesSlide207.xml" ContentType="application/vnd.openxmlformats-officedocument.presentationml.notesSlide+xml"/>
  <Override PartName="/ppt/notesSlides/notesSlide208.xml" ContentType="application/vnd.openxmlformats-officedocument.presentationml.notesSlide+xml"/>
  <Override PartName="/ppt/notesSlides/notesSlide209.xml" ContentType="application/vnd.openxmlformats-officedocument.presentationml.notesSlide+xml"/>
  <Override PartName="/ppt/notesSlides/notesSlide210.xml" ContentType="application/vnd.openxmlformats-officedocument.presentationml.notesSlide+xml"/>
  <Override PartName="/ppt/notesSlides/notesSlide211.xml" ContentType="application/vnd.openxmlformats-officedocument.presentationml.notesSlide+xml"/>
  <Override PartName="/ppt/notesSlides/notesSlide212.xml" ContentType="application/vnd.openxmlformats-officedocument.presentationml.notesSlide+xml"/>
  <Override PartName="/ppt/notesSlides/notesSlide213.xml" ContentType="application/vnd.openxmlformats-officedocument.presentationml.notesSlide+xml"/>
  <Override PartName="/ppt/notesSlides/notesSlide214.xml" ContentType="application/vnd.openxmlformats-officedocument.presentationml.notesSlide+xml"/>
  <Override PartName="/ppt/notesSlides/notesSlide215.xml" ContentType="application/vnd.openxmlformats-officedocument.presentationml.notesSlide+xml"/>
  <Override PartName="/ppt/notesSlides/notesSlide216.xml" ContentType="application/vnd.openxmlformats-officedocument.presentationml.notesSlide+xml"/>
  <Override PartName="/ppt/notesSlides/notesSlide217.xml" ContentType="application/vnd.openxmlformats-officedocument.presentationml.notesSlide+xml"/>
  <Override PartName="/ppt/notesSlides/notesSlide218.xml" ContentType="application/vnd.openxmlformats-officedocument.presentationml.notesSlide+xml"/>
  <Override PartName="/ppt/notesSlides/notesSlide219.xml" ContentType="application/vnd.openxmlformats-officedocument.presentationml.notesSlide+xml"/>
  <Override PartName="/ppt/notesSlides/notesSlide220.xml" ContentType="application/vnd.openxmlformats-officedocument.presentationml.notesSlide+xml"/>
  <Override PartName="/ppt/notesSlides/notesSlide221.xml" ContentType="application/vnd.openxmlformats-officedocument.presentationml.notesSlide+xml"/>
  <Override PartName="/ppt/notesSlides/notesSlide222.xml" ContentType="application/vnd.openxmlformats-officedocument.presentationml.notesSlide+xml"/>
  <Override PartName="/ppt/notesSlides/notesSlide223.xml" ContentType="application/vnd.openxmlformats-officedocument.presentationml.notesSlide+xml"/>
  <Override PartName="/ppt/notesSlides/notesSlide224.xml" ContentType="application/vnd.openxmlformats-officedocument.presentationml.notesSlide+xml"/>
  <Override PartName="/ppt/notesSlides/notesSlide225.xml" ContentType="application/vnd.openxmlformats-officedocument.presentationml.notesSlide+xml"/>
  <Override PartName="/ppt/notesSlides/notesSlide226.xml" ContentType="application/vnd.openxmlformats-officedocument.presentationml.notesSlide+xml"/>
  <Override PartName="/ppt/notesSlides/notesSlide227.xml" ContentType="application/vnd.openxmlformats-officedocument.presentationml.notesSlide+xml"/>
  <Override PartName="/ppt/notesSlides/notesSlide228.xml" ContentType="application/vnd.openxmlformats-officedocument.presentationml.notesSlide+xml"/>
  <Override PartName="/ppt/notesSlides/notesSlide229.xml" ContentType="application/vnd.openxmlformats-officedocument.presentationml.notesSlide+xml"/>
  <Override PartName="/ppt/notesSlides/notesSlide23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715" r:id="rId1"/>
    <p:sldMasterId id="2147483714" r:id="rId2"/>
    <p:sldMasterId id="2147483657" r:id="rId3"/>
  </p:sldMasterIdLst>
  <p:notesMasterIdLst>
    <p:notesMasterId r:id="rId234"/>
  </p:notesMasterIdLst>
  <p:handoutMasterIdLst>
    <p:handoutMasterId r:id="rId235"/>
  </p:handoutMasterIdLst>
  <p:sldIdLst>
    <p:sldId id="279" r:id="rId4"/>
    <p:sldId id="529" r:id="rId5"/>
    <p:sldId id="534" r:id="rId6"/>
    <p:sldId id="535" r:id="rId7"/>
    <p:sldId id="443" r:id="rId8"/>
    <p:sldId id="548" r:id="rId9"/>
    <p:sldId id="549" r:id="rId10"/>
    <p:sldId id="550" r:id="rId11"/>
    <p:sldId id="593" r:id="rId12"/>
    <p:sldId id="531" r:id="rId13"/>
    <p:sldId id="770" r:id="rId14"/>
    <p:sldId id="797" r:id="rId15"/>
    <p:sldId id="374" r:id="rId16"/>
    <p:sldId id="536" r:id="rId17"/>
    <p:sldId id="464" r:id="rId18"/>
    <p:sldId id="538" r:id="rId19"/>
    <p:sldId id="539" r:id="rId20"/>
    <p:sldId id="838" r:id="rId21"/>
    <p:sldId id="541" r:id="rId22"/>
    <p:sldId id="543" r:id="rId23"/>
    <p:sldId id="552" r:id="rId24"/>
    <p:sldId id="556" r:id="rId25"/>
    <p:sldId id="839" r:id="rId26"/>
    <p:sldId id="837" r:id="rId27"/>
    <p:sldId id="613" r:id="rId28"/>
    <p:sldId id="844" r:id="rId29"/>
    <p:sldId id="799" r:id="rId30"/>
    <p:sldId id="551" r:id="rId31"/>
    <p:sldId id="846" r:id="rId32"/>
    <p:sldId id="841" r:id="rId33"/>
    <p:sldId id="847" r:id="rId34"/>
    <p:sldId id="845" r:id="rId35"/>
    <p:sldId id="842" r:id="rId36"/>
    <p:sldId id="545" r:id="rId37"/>
    <p:sldId id="614" r:id="rId38"/>
    <p:sldId id="616" r:id="rId39"/>
    <p:sldId id="617" r:id="rId40"/>
    <p:sldId id="557" r:id="rId41"/>
    <p:sldId id="860" r:id="rId42"/>
    <p:sldId id="560" r:id="rId43"/>
    <p:sldId id="622" r:id="rId44"/>
    <p:sldId id="1005" r:id="rId45"/>
    <p:sldId id="620" r:id="rId46"/>
    <p:sldId id="1004" r:id="rId47"/>
    <p:sldId id="621" r:id="rId48"/>
    <p:sldId id="644" r:id="rId49"/>
    <p:sldId id="645" r:id="rId50"/>
    <p:sldId id="631" r:id="rId51"/>
    <p:sldId id="729" r:id="rId52"/>
    <p:sldId id="730" r:id="rId53"/>
    <p:sldId id="633" r:id="rId54"/>
    <p:sldId id="629" r:id="rId55"/>
    <p:sldId id="637" r:id="rId56"/>
    <p:sldId id="638" r:id="rId57"/>
    <p:sldId id="771" r:id="rId58"/>
    <p:sldId id="639" r:id="rId59"/>
    <p:sldId id="640" r:id="rId60"/>
    <p:sldId id="820" r:id="rId61"/>
    <p:sldId id="647" r:id="rId62"/>
    <p:sldId id="648" r:id="rId63"/>
    <p:sldId id="649" r:id="rId64"/>
    <p:sldId id="642" r:id="rId65"/>
    <p:sldId id="957" r:id="rId66"/>
    <p:sldId id="650" r:id="rId67"/>
    <p:sldId id="959" r:id="rId68"/>
    <p:sldId id="652" r:id="rId69"/>
    <p:sldId id="960" r:id="rId70"/>
    <p:sldId id="961" r:id="rId71"/>
    <p:sldId id="962" r:id="rId72"/>
    <p:sldId id="965" r:id="rId73"/>
    <p:sldId id="664" r:id="rId74"/>
    <p:sldId id="966" r:id="rId75"/>
    <p:sldId id="663" r:id="rId76"/>
    <p:sldId id="967" r:id="rId77"/>
    <p:sldId id="656" r:id="rId78"/>
    <p:sldId id="657" r:id="rId79"/>
    <p:sldId id="658" r:id="rId80"/>
    <p:sldId id="659" r:id="rId81"/>
    <p:sldId id="773" r:id="rId82"/>
    <p:sldId id="660" r:id="rId83"/>
    <p:sldId id="827" r:id="rId84"/>
    <p:sldId id="667" r:id="rId85"/>
    <p:sldId id="668" r:id="rId86"/>
    <p:sldId id="968" r:id="rId87"/>
    <p:sldId id="924" r:id="rId88"/>
    <p:sldId id="971" r:id="rId89"/>
    <p:sldId id="969" r:id="rId90"/>
    <p:sldId id="972" r:id="rId91"/>
    <p:sldId id="674" r:id="rId92"/>
    <p:sldId id="678" r:id="rId93"/>
    <p:sldId id="973" r:id="rId94"/>
    <p:sldId id="683" r:id="rId95"/>
    <p:sldId id="733" r:id="rId96"/>
    <p:sldId id="719" r:id="rId97"/>
    <p:sldId id="974" r:id="rId98"/>
    <p:sldId id="865" r:id="rId99"/>
    <p:sldId id="975" r:id="rId100"/>
    <p:sldId id="880" r:id="rId101"/>
    <p:sldId id="976" r:id="rId102"/>
    <p:sldId id="945" r:id="rId103"/>
    <p:sldId id="977" r:id="rId104"/>
    <p:sldId id="876" r:id="rId105"/>
    <p:sldId id="978" r:id="rId106"/>
    <p:sldId id="979" r:id="rId107"/>
    <p:sldId id="980" r:id="rId108"/>
    <p:sldId id="987" r:id="rId109"/>
    <p:sldId id="981" r:id="rId110"/>
    <p:sldId id="982" r:id="rId111"/>
    <p:sldId id="983" r:id="rId112"/>
    <p:sldId id="988" r:id="rId113"/>
    <p:sldId id="989" r:id="rId114"/>
    <p:sldId id="749" r:id="rId115"/>
    <p:sldId id="688" r:id="rId116"/>
    <p:sldId id="695" r:id="rId117"/>
    <p:sldId id="985" r:id="rId118"/>
    <p:sldId id="990" r:id="rId119"/>
    <p:sldId id="991" r:id="rId120"/>
    <p:sldId id="992" r:id="rId121"/>
    <p:sldId id="993" r:id="rId122"/>
    <p:sldId id="994" r:id="rId123"/>
    <p:sldId id="986" r:id="rId124"/>
    <p:sldId id="702" r:id="rId125"/>
    <p:sldId id="759" r:id="rId126"/>
    <p:sldId id="999" r:id="rId127"/>
    <p:sldId id="1000" r:id="rId128"/>
    <p:sldId id="998" r:id="rId129"/>
    <p:sldId id="996" r:id="rId130"/>
    <p:sldId id="995" r:id="rId131"/>
    <p:sldId id="997" r:id="rId132"/>
    <p:sldId id="758" r:id="rId133"/>
    <p:sldId id="791" r:id="rId134"/>
    <p:sldId id="826" r:id="rId135"/>
    <p:sldId id="341" r:id="rId136"/>
    <p:sldId id="335" r:id="rId137"/>
    <p:sldId id="336" r:id="rId138"/>
    <p:sldId id="346" r:id="rId139"/>
    <p:sldId id="347" r:id="rId140"/>
    <p:sldId id="344" r:id="rId141"/>
    <p:sldId id="348" r:id="rId142"/>
    <p:sldId id="339" r:id="rId143"/>
    <p:sldId id="850" r:id="rId144"/>
    <p:sldId id="792" r:id="rId145"/>
    <p:sldId id="793" r:id="rId146"/>
    <p:sldId id="800" r:id="rId147"/>
    <p:sldId id="794" r:id="rId148"/>
    <p:sldId id="795" r:id="rId149"/>
    <p:sldId id="801" r:id="rId150"/>
    <p:sldId id="804" r:id="rId151"/>
    <p:sldId id="1001" r:id="rId152"/>
    <p:sldId id="805" r:id="rId153"/>
    <p:sldId id="802" r:id="rId154"/>
    <p:sldId id="803" r:id="rId155"/>
    <p:sldId id="828" r:id="rId156"/>
    <p:sldId id="834" r:id="rId157"/>
    <p:sldId id="495" r:id="rId158"/>
    <p:sldId id="764" r:id="rId159"/>
    <p:sldId id="831" r:id="rId160"/>
    <p:sldId id="830" r:id="rId161"/>
    <p:sldId id="766" r:id="rId162"/>
    <p:sldId id="824" r:id="rId163"/>
    <p:sldId id="825" r:id="rId164"/>
    <p:sldId id="765" r:id="rId165"/>
    <p:sldId id="851" r:id="rId166"/>
    <p:sldId id="852" r:id="rId167"/>
    <p:sldId id="767" r:id="rId168"/>
    <p:sldId id="611" r:id="rId169"/>
    <p:sldId id="278" r:id="rId170"/>
    <p:sldId id="553" r:id="rId171"/>
    <p:sldId id="696" r:id="rId172"/>
    <p:sldId id="737" r:id="rId173"/>
    <p:sldId id="698" r:id="rId174"/>
    <p:sldId id="721" r:id="rId175"/>
    <p:sldId id="701" r:id="rId176"/>
    <p:sldId id="750" r:id="rId177"/>
    <p:sldId id="774" r:id="rId178"/>
    <p:sldId id="753" r:id="rId179"/>
    <p:sldId id="776" r:id="rId180"/>
    <p:sldId id="778" r:id="rId181"/>
    <p:sldId id="779" r:id="rId182"/>
    <p:sldId id="780" r:id="rId183"/>
    <p:sldId id="849" r:id="rId184"/>
    <p:sldId id="782" r:id="rId185"/>
    <p:sldId id="781" r:id="rId186"/>
    <p:sldId id="717" r:id="rId187"/>
    <p:sldId id="785" r:id="rId188"/>
    <p:sldId id="716" r:id="rId189"/>
    <p:sldId id="815" r:id="rId190"/>
    <p:sldId id="784" r:id="rId191"/>
    <p:sldId id="788" r:id="rId192"/>
    <p:sldId id="790" r:id="rId193"/>
    <p:sldId id="787" r:id="rId194"/>
    <p:sldId id="861" r:id="rId195"/>
    <p:sldId id="862" r:id="rId196"/>
    <p:sldId id="863" r:id="rId197"/>
    <p:sldId id="864" r:id="rId198"/>
    <p:sldId id="877" r:id="rId199"/>
    <p:sldId id="930" r:id="rId200"/>
    <p:sldId id="931" r:id="rId201"/>
    <p:sldId id="932" r:id="rId202"/>
    <p:sldId id="933" r:id="rId203"/>
    <p:sldId id="934" r:id="rId204"/>
    <p:sldId id="935" r:id="rId205"/>
    <p:sldId id="936" r:id="rId206"/>
    <p:sldId id="937" r:id="rId207"/>
    <p:sldId id="938" r:id="rId208"/>
    <p:sldId id="939" r:id="rId209"/>
    <p:sldId id="940" r:id="rId210"/>
    <p:sldId id="941" r:id="rId211"/>
    <p:sldId id="942" r:id="rId212"/>
    <p:sldId id="943" r:id="rId213"/>
    <p:sldId id="866" r:id="rId214"/>
    <p:sldId id="944" r:id="rId215"/>
    <p:sldId id="870" r:id="rId216"/>
    <p:sldId id="869" r:id="rId217"/>
    <p:sldId id="925" r:id="rId218"/>
    <p:sldId id="873" r:id="rId219"/>
    <p:sldId id="926" r:id="rId220"/>
    <p:sldId id="883" r:id="rId221"/>
    <p:sldId id="927" r:id="rId222"/>
    <p:sldId id="886" r:id="rId223"/>
    <p:sldId id="950" r:id="rId224"/>
    <p:sldId id="951" r:id="rId225"/>
    <p:sldId id="952" r:id="rId226"/>
    <p:sldId id="893" r:id="rId227"/>
    <p:sldId id="897" r:id="rId228"/>
    <p:sldId id="896" r:id="rId229"/>
    <p:sldId id="953" r:id="rId230"/>
    <p:sldId id="954" r:id="rId231"/>
    <p:sldId id="955" r:id="rId232"/>
    <p:sldId id="956" r:id="rId233"/>
  </p:sldIdLst>
  <p:sldSz cx="18288000" cy="10287000"/>
  <p:notesSz cx="7099300" cy="10234613"/>
  <p:defaultText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0">
          <p15:clr>
            <a:srgbClr val="A4A3A4"/>
          </p15:clr>
        </p15:guide>
        <p15:guide id="2" pos="57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kamura Atsushi" initials="NA" lastIdx="1" clrIdx="0">
    <p:extLst>
      <p:ext uri="{19B8F6BF-5375-455C-9EA6-DF929625EA0E}">
        <p15:presenceInfo xmlns:p15="http://schemas.microsoft.com/office/powerpoint/2012/main" userId="9678f8db9fb508d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9FF"/>
    <a:srgbClr val="A1FCB9"/>
    <a:srgbClr val="FEA19C"/>
    <a:srgbClr val="FFFFBF"/>
    <a:srgbClr val="FFCCFF"/>
    <a:srgbClr val="FDA09B"/>
    <a:srgbClr val="C00000"/>
    <a:srgbClr val="FFECD9"/>
    <a:srgbClr val="F5F5F5"/>
    <a:srgbClr val="2B91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淡色スタイル 2 - アクセント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A111915-BE36-4E01-A7E5-04B1672EAD32}" styleName="淡色スタイル 2 - アクセント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069" autoAdjust="0"/>
  </p:normalViewPr>
  <p:slideViewPr>
    <p:cSldViewPr snapToGrid="0">
      <p:cViewPr varScale="1">
        <p:scale>
          <a:sx n="134" d="100"/>
          <a:sy n="134" d="100"/>
        </p:scale>
        <p:origin x="1104" y="132"/>
      </p:cViewPr>
      <p:guideLst>
        <p:guide orient="horz" pos="3240"/>
        <p:guide pos="5760"/>
      </p:guideLst>
    </p:cSldViewPr>
  </p:slideViewPr>
  <p:notesTextViewPr>
    <p:cViewPr>
      <p:scale>
        <a:sx n="3" d="2"/>
        <a:sy n="3" d="2"/>
      </p:scale>
      <p:origin x="0" y="0"/>
    </p:cViewPr>
  </p:notesTextViewPr>
  <p:sorterViewPr>
    <p:cViewPr>
      <p:scale>
        <a:sx n="100" d="100"/>
        <a:sy n="100" d="100"/>
      </p:scale>
      <p:origin x="0" y="-64524"/>
    </p:cViewPr>
  </p:sorter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63" Type="http://schemas.openxmlformats.org/officeDocument/2006/relationships/slide" Target="slides/slide60.xml"/><Relationship Id="rId84" Type="http://schemas.openxmlformats.org/officeDocument/2006/relationships/slide" Target="slides/slide81.xml"/><Relationship Id="rId138" Type="http://schemas.openxmlformats.org/officeDocument/2006/relationships/slide" Target="slides/slide135.xml"/><Relationship Id="rId159" Type="http://schemas.openxmlformats.org/officeDocument/2006/relationships/slide" Target="slides/slide156.xml"/><Relationship Id="rId170" Type="http://schemas.openxmlformats.org/officeDocument/2006/relationships/slide" Target="slides/slide167.xml"/><Relationship Id="rId191" Type="http://schemas.openxmlformats.org/officeDocument/2006/relationships/slide" Target="slides/slide188.xml"/><Relationship Id="rId205" Type="http://schemas.openxmlformats.org/officeDocument/2006/relationships/slide" Target="slides/slide202.xml"/><Relationship Id="rId226" Type="http://schemas.openxmlformats.org/officeDocument/2006/relationships/slide" Target="slides/slide22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53" Type="http://schemas.openxmlformats.org/officeDocument/2006/relationships/slide" Target="slides/slide50.xml"/><Relationship Id="rId74" Type="http://schemas.openxmlformats.org/officeDocument/2006/relationships/slide" Target="slides/slide71.xml"/><Relationship Id="rId128" Type="http://schemas.openxmlformats.org/officeDocument/2006/relationships/slide" Target="slides/slide125.xml"/><Relationship Id="rId149" Type="http://schemas.openxmlformats.org/officeDocument/2006/relationships/slide" Target="slides/slide146.xml"/><Relationship Id="rId5" Type="http://schemas.openxmlformats.org/officeDocument/2006/relationships/slide" Target="slides/slide2.xml"/><Relationship Id="rId95" Type="http://schemas.openxmlformats.org/officeDocument/2006/relationships/slide" Target="slides/slide92.xml"/><Relationship Id="rId160" Type="http://schemas.openxmlformats.org/officeDocument/2006/relationships/slide" Target="slides/slide157.xml"/><Relationship Id="rId181" Type="http://schemas.openxmlformats.org/officeDocument/2006/relationships/slide" Target="slides/slide178.xml"/><Relationship Id="rId216" Type="http://schemas.openxmlformats.org/officeDocument/2006/relationships/slide" Target="slides/slide213.xml"/><Relationship Id="rId237" Type="http://schemas.openxmlformats.org/officeDocument/2006/relationships/presProps" Target="presProps.xml"/><Relationship Id="rId22" Type="http://schemas.openxmlformats.org/officeDocument/2006/relationships/slide" Target="slides/slide19.xml"/><Relationship Id="rId43" Type="http://schemas.openxmlformats.org/officeDocument/2006/relationships/slide" Target="slides/slide40.xml"/><Relationship Id="rId64" Type="http://schemas.openxmlformats.org/officeDocument/2006/relationships/slide" Target="slides/slide61.xml"/><Relationship Id="rId118" Type="http://schemas.openxmlformats.org/officeDocument/2006/relationships/slide" Target="slides/slide115.xml"/><Relationship Id="rId139" Type="http://schemas.openxmlformats.org/officeDocument/2006/relationships/slide" Target="slides/slide136.xml"/><Relationship Id="rId85" Type="http://schemas.openxmlformats.org/officeDocument/2006/relationships/slide" Target="slides/slide82.xml"/><Relationship Id="rId150" Type="http://schemas.openxmlformats.org/officeDocument/2006/relationships/slide" Target="slides/slide147.xml"/><Relationship Id="rId171" Type="http://schemas.openxmlformats.org/officeDocument/2006/relationships/slide" Target="slides/slide168.xml"/><Relationship Id="rId192" Type="http://schemas.openxmlformats.org/officeDocument/2006/relationships/slide" Target="slides/slide189.xml"/><Relationship Id="rId206" Type="http://schemas.openxmlformats.org/officeDocument/2006/relationships/slide" Target="slides/slide203.xml"/><Relationship Id="rId227" Type="http://schemas.openxmlformats.org/officeDocument/2006/relationships/slide" Target="slides/slide224.xml"/><Relationship Id="rId12" Type="http://schemas.openxmlformats.org/officeDocument/2006/relationships/slide" Target="slides/slide9.xml"/><Relationship Id="rId33" Type="http://schemas.openxmlformats.org/officeDocument/2006/relationships/slide" Target="slides/slide30.xml"/><Relationship Id="rId108" Type="http://schemas.openxmlformats.org/officeDocument/2006/relationships/slide" Target="slides/slide105.xml"/><Relationship Id="rId129" Type="http://schemas.openxmlformats.org/officeDocument/2006/relationships/slide" Target="slides/slide126.xml"/><Relationship Id="rId54" Type="http://schemas.openxmlformats.org/officeDocument/2006/relationships/slide" Target="slides/slide51.xml"/><Relationship Id="rId75" Type="http://schemas.openxmlformats.org/officeDocument/2006/relationships/slide" Target="slides/slide72.xml"/><Relationship Id="rId96" Type="http://schemas.openxmlformats.org/officeDocument/2006/relationships/slide" Target="slides/slide93.xml"/><Relationship Id="rId140" Type="http://schemas.openxmlformats.org/officeDocument/2006/relationships/slide" Target="slides/slide137.xml"/><Relationship Id="rId161" Type="http://schemas.openxmlformats.org/officeDocument/2006/relationships/slide" Target="slides/slide158.xml"/><Relationship Id="rId182" Type="http://schemas.openxmlformats.org/officeDocument/2006/relationships/slide" Target="slides/slide179.xml"/><Relationship Id="rId217" Type="http://schemas.openxmlformats.org/officeDocument/2006/relationships/slide" Target="slides/slide214.xml"/><Relationship Id="rId6" Type="http://schemas.openxmlformats.org/officeDocument/2006/relationships/slide" Target="slides/slide3.xml"/><Relationship Id="rId238" Type="http://schemas.openxmlformats.org/officeDocument/2006/relationships/viewProps" Target="viewProps.xml"/><Relationship Id="rId23" Type="http://schemas.openxmlformats.org/officeDocument/2006/relationships/slide" Target="slides/slide20.xml"/><Relationship Id="rId119" Type="http://schemas.openxmlformats.org/officeDocument/2006/relationships/slide" Target="slides/slide116.xml"/><Relationship Id="rId44" Type="http://schemas.openxmlformats.org/officeDocument/2006/relationships/slide" Target="slides/slide41.xml"/><Relationship Id="rId65" Type="http://schemas.openxmlformats.org/officeDocument/2006/relationships/slide" Target="slides/slide62.xml"/><Relationship Id="rId86" Type="http://schemas.openxmlformats.org/officeDocument/2006/relationships/slide" Target="slides/slide83.xml"/><Relationship Id="rId130" Type="http://schemas.openxmlformats.org/officeDocument/2006/relationships/slide" Target="slides/slide127.xml"/><Relationship Id="rId151" Type="http://schemas.openxmlformats.org/officeDocument/2006/relationships/slide" Target="slides/slide148.xml"/><Relationship Id="rId172" Type="http://schemas.openxmlformats.org/officeDocument/2006/relationships/slide" Target="slides/slide169.xml"/><Relationship Id="rId193" Type="http://schemas.openxmlformats.org/officeDocument/2006/relationships/slide" Target="slides/slide190.xml"/><Relationship Id="rId207" Type="http://schemas.openxmlformats.org/officeDocument/2006/relationships/slide" Target="slides/slide204.xml"/><Relationship Id="rId228" Type="http://schemas.openxmlformats.org/officeDocument/2006/relationships/slide" Target="slides/slide225.xml"/><Relationship Id="rId13" Type="http://schemas.openxmlformats.org/officeDocument/2006/relationships/slide" Target="slides/slide10.xml"/><Relationship Id="rId109" Type="http://schemas.openxmlformats.org/officeDocument/2006/relationships/slide" Target="slides/slide106.xml"/><Relationship Id="rId34" Type="http://schemas.openxmlformats.org/officeDocument/2006/relationships/slide" Target="slides/slide31.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20" Type="http://schemas.openxmlformats.org/officeDocument/2006/relationships/slide" Target="slides/slide117.xml"/><Relationship Id="rId141" Type="http://schemas.openxmlformats.org/officeDocument/2006/relationships/slide" Target="slides/slide138.xml"/><Relationship Id="rId7" Type="http://schemas.openxmlformats.org/officeDocument/2006/relationships/slide" Target="slides/slide4.xml"/><Relationship Id="rId162" Type="http://schemas.openxmlformats.org/officeDocument/2006/relationships/slide" Target="slides/slide159.xml"/><Relationship Id="rId183" Type="http://schemas.openxmlformats.org/officeDocument/2006/relationships/slide" Target="slides/slide180.xml"/><Relationship Id="rId218" Type="http://schemas.openxmlformats.org/officeDocument/2006/relationships/slide" Target="slides/slide215.xml"/><Relationship Id="rId239" Type="http://schemas.openxmlformats.org/officeDocument/2006/relationships/theme" Target="theme/theme1.xml"/><Relationship Id="rId24" Type="http://schemas.openxmlformats.org/officeDocument/2006/relationships/slide" Target="slides/slide21.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31" Type="http://schemas.openxmlformats.org/officeDocument/2006/relationships/slide" Target="slides/slide128.xml"/><Relationship Id="rId152" Type="http://schemas.openxmlformats.org/officeDocument/2006/relationships/slide" Target="slides/slide149.xml"/><Relationship Id="rId173" Type="http://schemas.openxmlformats.org/officeDocument/2006/relationships/slide" Target="slides/slide170.xml"/><Relationship Id="rId194" Type="http://schemas.openxmlformats.org/officeDocument/2006/relationships/slide" Target="slides/slide191.xml"/><Relationship Id="rId208" Type="http://schemas.openxmlformats.org/officeDocument/2006/relationships/slide" Target="slides/slide205.xml"/><Relationship Id="rId229" Type="http://schemas.openxmlformats.org/officeDocument/2006/relationships/slide" Target="slides/slide226.xml"/><Relationship Id="rId240" Type="http://schemas.openxmlformats.org/officeDocument/2006/relationships/tableStyles" Target="tableStyles.xml"/><Relationship Id="rId14" Type="http://schemas.openxmlformats.org/officeDocument/2006/relationships/slide" Target="slides/slide11.xml"/><Relationship Id="rId35" Type="http://schemas.openxmlformats.org/officeDocument/2006/relationships/slide" Target="slides/slide32.xml"/><Relationship Id="rId56" Type="http://schemas.openxmlformats.org/officeDocument/2006/relationships/slide" Target="slides/slide53.xml"/><Relationship Id="rId77" Type="http://schemas.openxmlformats.org/officeDocument/2006/relationships/slide" Target="slides/slide74.xml"/><Relationship Id="rId100" Type="http://schemas.openxmlformats.org/officeDocument/2006/relationships/slide" Target="slides/slide97.xml"/><Relationship Id="rId8" Type="http://schemas.openxmlformats.org/officeDocument/2006/relationships/slide" Target="slides/slide5.xml"/><Relationship Id="rId98" Type="http://schemas.openxmlformats.org/officeDocument/2006/relationships/slide" Target="slides/slide95.xml"/><Relationship Id="rId121" Type="http://schemas.openxmlformats.org/officeDocument/2006/relationships/slide" Target="slides/slide118.xml"/><Relationship Id="rId142" Type="http://schemas.openxmlformats.org/officeDocument/2006/relationships/slide" Target="slides/slide139.xml"/><Relationship Id="rId163" Type="http://schemas.openxmlformats.org/officeDocument/2006/relationships/slide" Target="slides/slide160.xml"/><Relationship Id="rId184" Type="http://schemas.openxmlformats.org/officeDocument/2006/relationships/slide" Target="slides/slide181.xml"/><Relationship Id="rId219" Type="http://schemas.openxmlformats.org/officeDocument/2006/relationships/slide" Target="slides/slide216.xml"/><Relationship Id="rId230" Type="http://schemas.openxmlformats.org/officeDocument/2006/relationships/slide" Target="slides/slide227.xml"/><Relationship Id="rId25" Type="http://schemas.openxmlformats.org/officeDocument/2006/relationships/slide" Target="slides/slide22.xml"/><Relationship Id="rId46" Type="http://schemas.openxmlformats.org/officeDocument/2006/relationships/slide" Target="slides/slide43.xml"/><Relationship Id="rId67" Type="http://schemas.openxmlformats.org/officeDocument/2006/relationships/slide" Target="slides/slide64.xml"/><Relationship Id="rId88" Type="http://schemas.openxmlformats.org/officeDocument/2006/relationships/slide" Target="slides/slide85.xml"/><Relationship Id="rId111" Type="http://schemas.openxmlformats.org/officeDocument/2006/relationships/slide" Target="slides/slide108.xml"/><Relationship Id="rId132" Type="http://schemas.openxmlformats.org/officeDocument/2006/relationships/slide" Target="slides/slide129.xml"/><Relationship Id="rId153" Type="http://schemas.openxmlformats.org/officeDocument/2006/relationships/slide" Target="slides/slide150.xml"/><Relationship Id="rId174" Type="http://schemas.openxmlformats.org/officeDocument/2006/relationships/slide" Target="slides/slide171.xml"/><Relationship Id="rId195" Type="http://schemas.openxmlformats.org/officeDocument/2006/relationships/slide" Target="slides/slide192.xml"/><Relationship Id="rId209" Type="http://schemas.openxmlformats.org/officeDocument/2006/relationships/slide" Target="slides/slide206.xml"/><Relationship Id="rId220" Type="http://schemas.openxmlformats.org/officeDocument/2006/relationships/slide" Target="slides/slide217.xml"/><Relationship Id="rId241" Type="http://schemas.microsoft.com/office/2016/11/relationships/changesInfo" Target="changesInfos/changesInfo1.xml"/><Relationship Id="rId15" Type="http://schemas.openxmlformats.org/officeDocument/2006/relationships/slide" Target="slides/slide12.xml"/><Relationship Id="rId36" Type="http://schemas.openxmlformats.org/officeDocument/2006/relationships/slide" Target="slides/slide33.xml"/><Relationship Id="rId57" Type="http://schemas.openxmlformats.org/officeDocument/2006/relationships/slide" Target="slides/slide54.xml"/><Relationship Id="rId106" Type="http://schemas.openxmlformats.org/officeDocument/2006/relationships/slide" Target="slides/slide103.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52" Type="http://schemas.openxmlformats.org/officeDocument/2006/relationships/slide" Target="slides/slide49.xml"/><Relationship Id="rId73" Type="http://schemas.openxmlformats.org/officeDocument/2006/relationships/slide" Target="slides/slide70.xml"/><Relationship Id="rId78" Type="http://schemas.openxmlformats.org/officeDocument/2006/relationships/slide" Target="slides/slide75.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43" Type="http://schemas.openxmlformats.org/officeDocument/2006/relationships/slide" Target="slides/slide140.xml"/><Relationship Id="rId148" Type="http://schemas.openxmlformats.org/officeDocument/2006/relationships/slide" Target="slides/slide145.xml"/><Relationship Id="rId164" Type="http://schemas.openxmlformats.org/officeDocument/2006/relationships/slide" Target="slides/slide161.xml"/><Relationship Id="rId169" Type="http://schemas.openxmlformats.org/officeDocument/2006/relationships/slide" Target="slides/slide166.xml"/><Relationship Id="rId185" Type="http://schemas.openxmlformats.org/officeDocument/2006/relationships/slide" Target="slides/slide182.xml"/><Relationship Id="rId4" Type="http://schemas.openxmlformats.org/officeDocument/2006/relationships/slide" Target="slides/slide1.xml"/><Relationship Id="rId9" Type="http://schemas.openxmlformats.org/officeDocument/2006/relationships/slide" Target="slides/slide6.xml"/><Relationship Id="rId180" Type="http://schemas.openxmlformats.org/officeDocument/2006/relationships/slide" Target="slides/slide177.xml"/><Relationship Id="rId210" Type="http://schemas.openxmlformats.org/officeDocument/2006/relationships/slide" Target="slides/slide207.xml"/><Relationship Id="rId215" Type="http://schemas.openxmlformats.org/officeDocument/2006/relationships/slide" Target="slides/slide212.xml"/><Relationship Id="rId236" Type="http://schemas.openxmlformats.org/officeDocument/2006/relationships/commentAuthors" Target="commentAuthors.xml"/><Relationship Id="rId26" Type="http://schemas.openxmlformats.org/officeDocument/2006/relationships/slide" Target="slides/slide23.xml"/><Relationship Id="rId231" Type="http://schemas.openxmlformats.org/officeDocument/2006/relationships/slide" Target="slides/slide228.xml"/><Relationship Id="rId47" Type="http://schemas.openxmlformats.org/officeDocument/2006/relationships/slide" Target="slides/slide44.xml"/><Relationship Id="rId68" Type="http://schemas.openxmlformats.org/officeDocument/2006/relationships/slide" Target="slides/slide65.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slide" Target="slides/slide130.xml"/><Relationship Id="rId154" Type="http://schemas.openxmlformats.org/officeDocument/2006/relationships/slide" Target="slides/slide151.xml"/><Relationship Id="rId175" Type="http://schemas.openxmlformats.org/officeDocument/2006/relationships/slide" Target="slides/slide172.xml"/><Relationship Id="rId196" Type="http://schemas.openxmlformats.org/officeDocument/2006/relationships/slide" Target="slides/slide193.xml"/><Relationship Id="rId200" Type="http://schemas.openxmlformats.org/officeDocument/2006/relationships/slide" Target="slides/slide197.xml"/><Relationship Id="rId16" Type="http://schemas.openxmlformats.org/officeDocument/2006/relationships/slide" Target="slides/slide13.xml"/><Relationship Id="rId221" Type="http://schemas.openxmlformats.org/officeDocument/2006/relationships/slide" Target="slides/slide218.xml"/><Relationship Id="rId37" Type="http://schemas.openxmlformats.org/officeDocument/2006/relationships/slide" Target="slides/slide34.xml"/><Relationship Id="rId58" Type="http://schemas.openxmlformats.org/officeDocument/2006/relationships/slide" Target="slides/slide55.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44" Type="http://schemas.openxmlformats.org/officeDocument/2006/relationships/slide" Target="slides/slide141.xml"/><Relationship Id="rId90" Type="http://schemas.openxmlformats.org/officeDocument/2006/relationships/slide" Target="slides/slide87.xml"/><Relationship Id="rId165" Type="http://schemas.openxmlformats.org/officeDocument/2006/relationships/slide" Target="slides/slide162.xml"/><Relationship Id="rId186" Type="http://schemas.openxmlformats.org/officeDocument/2006/relationships/slide" Target="slides/slide183.xml"/><Relationship Id="rId211" Type="http://schemas.openxmlformats.org/officeDocument/2006/relationships/slide" Target="slides/slide208.xml"/><Relationship Id="rId232" Type="http://schemas.openxmlformats.org/officeDocument/2006/relationships/slide" Target="slides/slide229.xml"/><Relationship Id="rId27" Type="http://schemas.openxmlformats.org/officeDocument/2006/relationships/slide" Target="slides/slide24.xml"/><Relationship Id="rId48" Type="http://schemas.openxmlformats.org/officeDocument/2006/relationships/slide" Target="slides/slide45.xml"/><Relationship Id="rId69" Type="http://schemas.openxmlformats.org/officeDocument/2006/relationships/slide" Target="slides/slide66.xml"/><Relationship Id="rId113" Type="http://schemas.openxmlformats.org/officeDocument/2006/relationships/slide" Target="slides/slide110.xml"/><Relationship Id="rId134" Type="http://schemas.openxmlformats.org/officeDocument/2006/relationships/slide" Target="slides/slide131.xml"/><Relationship Id="rId80" Type="http://schemas.openxmlformats.org/officeDocument/2006/relationships/slide" Target="slides/slide77.xml"/><Relationship Id="rId155" Type="http://schemas.openxmlformats.org/officeDocument/2006/relationships/slide" Target="slides/slide152.xml"/><Relationship Id="rId176" Type="http://schemas.openxmlformats.org/officeDocument/2006/relationships/slide" Target="slides/slide173.xml"/><Relationship Id="rId197" Type="http://schemas.openxmlformats.org/officeDocument/2006/relationships/slide" Target="slides/slide194.xml"/><Relationship Id="rId201" Type="http://schemas.openxmlformats.org/officeDocument/2006/relationships/slide" Target="slides/slide198.xml"/><Relationship Id="rId222" Type="http://schemas.openxmlformats.org/officeDocument/2006/relationships/slide" Target="slides/slide219.xml"/><Relationship Id="rId17" Type="http://schemas.openxmlformats.org/officeDocument/2006/relationships/slide" Target="slides/slide14.xml"/><Relationship Id="rId38" Type="http://schemas.openxmlformats.org/officeDocument/2006/relationships/slide" Target="slides/slide35.xml"/><Relationship Id="rId59" Type="http://schemas.openxmlformats.org/officeDocument/2006/relationships/slide" Target="slides/slide56.xml"/><Relationship Id="rId103" Type="http://schemas.openxmlformats.org/officeDocument/2006/relationships/slide" Target="slides/slide100.xml"/><Relationship Id="rId124" Type="http://schemas.openxmlformats.org/officeDocument/2006/relationships/slide" Target="slides/slide121.xml"/><Relationship Id="rId70" Type="http://schemas.openxmlformats.org/officeDocument/2006/relationships/slide" Target="slides/slide67.xml"/><Relationship Id="rId91" Type="http://schemas.openxmlformats.org/officeDocument/2006/relationships/slide" Target="slides/slide88.xml"/><Relationship Id="rId145" Type="http://schemas.openxmlformats.org/officeDocument/2006/relationships/slide" Target="slides/slide142.xml"/><Relationship Id="rId166" Type="http://schemas.openxmlformats.org/officeDocument/2006/relationships/slide" Target="slides/slide163.xml"/><Relationship Id="rId187" Type="http://schemas.openxmlformats.org/officeDocument/2006/relationships/slide" Target="slides/slide184.xml"/><Relationship Id="rId1" Type="http://schemas.openxmlformats.org/officeDocument/2006/relationships/slideMaster" Target="slideMasters/slideMaster1.xml"/><Relationship Id="rId212" Type="http://schemas.openxmlformats.org/officeDocument/2006/relationships/slide" Target="slides/slide209.xml"/><Relationship Id="rId233" Type="http://schemas.openxmlformats.org/officeDocument/2006/relationships/slide" Target="slides/slide230.xml"/><Relationship Id="rId28" Type="http://schemas.openxmlformats.org/officeDocument/2006/relationships/slide" Target="slides/slide25.xml"/><Relationship Id="rId49" Type="http://schemas.openxmlformats.org/officeDocument/2006/relationships/slide" Target="slides/slide46.xml"/><Relationship Id="rId114" Type="http://schemas.openxmlformats.org/officeDocument/2006/relationships/slide" Target="slides/slide111.xml"/><Relationship Id="rId60" Type="http://schemas.openxmlformats.org/officeDocument/2006/relationships/slide" Target="slides/slide57.xml"/><Relationship Id="rId81" Type="http://schemas.openxmlformats.org/officeDocument/2006/relationships/slide" Target="slides/slide78.xml"/><Relationship Id="rId135" Type="http://schemas.openxmlformats.org/officeDocument/2006/relationships/slide" Target="slides/slide132.xml"/><Relationship Id="rId156" Type="http://schemas.openxmlformats.org/officeDocument/2006/relationships/slide" Target="slides/slide153.xml"/><Relationship Id="rId177" Type="http://schemas.openxmlformats.org/officeDocument/2006/relationships/slide" Target="slides/slide174.xml"/><Relationship Id="rId198" Type="http://schemas.openxmlformats.org/officeDocument/2006/relationships/slide" Target="slides/slide195.xml"/><Relationship Id="rId202" Type="http://schemas.openxmlformats.org/officeDocument/2006/relationships/slide" Target="slides/slide199.xml"/><Relationship Id="rId223" Type="http://schemas.openxmlformats.org/officeDocument/2006/relationships/slide" Target="slides/slide220.xml"/><Relationship Id="rId18" Type="http://schemas.openxmlformats.org/officeDocument/2006/relationships/slide" Target="slides/slide15.xml"/><Relationship Id="rId39" Type="http://schemas.openxmlformats.org/officeDocument/2006/relationships/slide" Target="slides/slide36.xml"/><Relationship Id="rId50" Type="http://schemas.openxmlformats.org/officeDocument/2006/relationships/slide" Target="slides/slide47.xml"/><Relationship Id="rId104" Type="http://schemas.openxmlformats.org/officeDocument/2006/relationships/slide" Target="slides/slide101.xml"/><Relationship Id="rId125" Type="http://schemas.openxmlformats.org/officeDocument/2006/relationships/slide" Target="slides/slide122.xml"/><Relationship Id="rId146" Type="http://schemas.openxmlformats.org/officeDocument/2006/relationships/slide" Target="slides/slide143.xml"/><Relationship Id="rId167" Type="http://schemas.openxmlformats.org/officeDocument/2006/relationships/slide" Target="slides/slide164.xml"/><Relationship Id="rId188" Type="http://schemas.openxmlformats.org/officeDocument/2006/relationships/slide" Target="slides/slide185.xml"/><Relationship Id="rId71" Type="http://schemas.openxmlformats.org/officeDocument/2006/relationships/slide" Target="slides/slide68.xml"/><Relationship Id="rId92" Type="http://schemas.openxmlformats.org/officeDocument/2006/relationships/slide" Target="slides/slide89.xml"/><Relationship Id="rId213" Type="http://schemas.openxmlformats.org/officeDocument/2006/relationships/slide" Target="slides/slide210.xml"/><Relationship Id="rId234" Type="http://schemas.openxmlformats.org/officeDocument/2006/relationships/notesMaster" Target="notesMasters/notesMaster1.xml"/><Relationship Id="rId2" Type="http://schemas.openxmlformats.org/officeDocument/2006/relationships/slideMaster" Target="slideMasters/slideMaster2.xml"/><Relationship Id="rId29" Type="http://schemas.openxmlformats.org/officeDocument/2006/relationships/slide" Target="slides/slide26.xml"/><Relationship Id="rId40" Type="http://schemas.openxmlformats.org/officeDocument/2006/relationships/slide" Target="slides/slide37.xml"/><Relationship Id="rId115" Type="http://schemas.openxmlformats.org/officeDocument/2006/relationships/slide" Target="slides/slide112.xml"/><Relationship Id="rId136" Type="http://schemas.openxmlformats.org/officeDocument/2006/relationships/slide" Target="slides/slide133.xml"/><Relationship Id="rId157" Type="http://schemas.openxmlformats.org/officeDocument/2006/relationships/slide" Target="slides/slide154.xml"/><Relationship Id="rId178" Type="http://schemas.openxmlformats.org/officeDocument/2006/relationships/slide" Target="slides/slide175.xml"/><Relationship Id="rId61" Type="http://schemas.openxmlformats.org/officeDocument/2006/relationships/slide" Target="slides/slide58.xml"/><Relationship Id="rId82" Type="http://schemas.openxmlformats.org/officeDocument/2006/relationships/slide" Target="slides/slide79.xml"/><Relationship Id="rId199" Type="http://schemas.openxmlformats.org/officeDocument/2006/relationships/slide" Target="slides/slide196.xml"/><Relationship Id="rId203" Type="http://schemas.openxmlformats.org/officeDocument/2006/relationships/slide" Target="slides/slide200.xml"/><Relationship Id="rId19" Type="http://schemas.openxmlformats.org/officeDocument/2006/relationships/slide" Target="slides/slide16.xml"/><Relationship Id="rId224" Type="http://schemas.openxmlformats.org/officeDocument/2006/relationships/slide" Target="slides/slide221.xml"/><Relationship Id="rId30" Type="http://schemas.openxmlformats.org/officeDocument/2006/relationships/slide" Target="slides/slide27.xml"/><Relationship Id="rId105" Type="http://schemas.openxmlformats.org/officeDocument/2006/relationships/slide" Target="slides/slide102.xml"/><Relationship Id="rId126" Type="http://schemas.openxmlformats.org/officeDocument/2006/relationships/slide" Target="slides/slide123.xml"/><Relationship Id="rId147" Type="http://schemas.openxmlformats.org/officeDocument/2006/relationships/slide" Target="slides/slide144.xml"/><Relationship Id="rId168" Type="http://schemas.openxmlformats.org/officeDocument/2006/relationships/slide" Target="slides/slide165.xml"/><Relationship Id="rId51" Type="http://schemas.openxmlformats.org/officeDocument/2006/relationships/slide" Target="slides/slide48.xml"/><Relationship Id="rId72" Type="http://schemas.openxmlformats.org/officeDocument/2006/relationships/slide" Target="slides/slide69.xml"/><Relationship Id="rId93" Type="http://schemas.openxmlformats.org/officeDocument/2006/relationships/slide" Target="slides/slide90.xml"/><Relationship Id="rId189" Type="http://schemas.openxmlformats.org/officeDocument/2006/relationships/slide" Target="slides/slide186.xml"/><Relationship Id="rId3" Type="http://schemas.openxmlformats.org/officeDocument/2006/relationships/slideMaster" Target="slideMasters/slideMaster3.xml"/><Relationship Id="rId214" Type="http://schemas.openxmlformats.org/officeDocument/2006/relationships/slide" Target="slides/slide211.xml"/><Relationship Id="rId235" Type="http://schemas.openxmlformats.org/officeDocument/2006/relationships/handoutMaster" Target="handoutMasters/handoutMaster1.xml"/><Relationship Id="rId116" Type="http://schemas.openxmlformats.org/officeDocument/2006/relationships/slide" Target="slides/slide113.xml"/><Relationship Id="rId137" Type="http://schemas.openxmlformats.org/officeDocument/2006/relationships/slide" Target="slides/slide134.xml"/><Relationship Id="rId158" Type="http://schemas.openxmlformats.org/officeDocument/2006/relationships/slide" Target="slides/slide155.xml"/><Relationship Id="rId20" Type="http://schemas.openxmlformats.org/officeDocument/2006/relationships/slide" Target="slides/slide17.xml"/><Relationship Id="rId41" Type="http://schemas.openxmlformats.org/officeDocument/2006/relationships/slide" Target="slides/slide38.xml"/><Relationship Id="rId62" Type="http://schemas.openxmlformats.org/officeDocument/2006/relationships/slide" Target="slides/slide59.xml"/><Relationship Id="rId83" Type="http://schemas.openxmlformats.org/officeDocument/2006/relationships/slide" Target="slides/slide80.xml"/><Relationship Id="rId179" Type="http://schemas.openxmlformats.org/officeDocument/2006/relationships/slide" Target="slides/slide176.xml"/><Relationship Id="rId190" Type="http://schemas.openxmlformats.org/officeDocument/2006/relationships/slide" Target="slides/slide187.xml"/><Relationship Id="rId204" Type="http://schemas.openxmlformats.org/officeDocument/2006/relationships/slide" Target="slides/slide201.xml"/><Relationship Id="rId225" Type="http://schemas.openxmlformats.org/officeDocument/2006/relationships/slide" Target="slides/slide22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kamura Atsushi" userId="9678f8db9fb508d1" providerId="LiveId" clId="{515BBE62-EA10-4945-8723-0449D5C0BD9E}"/>
    <pc:docChg chg="undo redo custSel mod addSld delSld modSld sldOrd">
      <pc:chgData name="Nakamura Atsushi" userId="9678f8db9fb508d1" providerId="LiveId" clId="{515BBE62-EA10-4945-8723-0449D5C0BD9E}" dt="2020-02-13T09:30:42.172" v="8453" actId="20577"/>
      <pc:docMkLst>
        <pc:docMk/>
      </pc:docMkLst>
      <pc:sldChg chg="modNotesTx">
        <pc:chgData name="Nakamura Atsushi" userId="9678f8db9fb508d1" providerId="LiveId" clId="{515BBE62-EA10-4945-8723-0449D5C0BD9E}" dt="2020-02-07T11:09:53.937" v="12" actId="20577"/>
        <pc:sldMkLst>
          <pc:docMk/>
          <pc:sldMk cId="4293305541" sldId="443"/>
        </pc:sldMkLst>
      </pc:sldChg>
      <pc:sldChg chg="modSp modNotesTx">
        <pc:chgData name="Nakamura Atsushi" userId="9678f8db9fb508d1" providerId="LiveId" clId="{515BBE62-EA10-4945-8723-0449D5C0BD9E}" dt="2020-02-07T11:10:58.922" v="198" actId="20577"/>
        <pc:sldMkLst>
          <pc:docMk/>
          <pc:sldMk cId="2801055672" sldId="549"/>
        </pc:sldMkLst>
      </pc:sldChg>
      <pc:sldChg chg="modNotesTx">
        <pc:chgData name="Nakamura Atsushi" userId="9678f8db9fb508d1" providerId="LiveId" clId="{515BBE62-EA10-4945-8723-0449D5C0BD9E}" dt="2020-02-07T11:11:11.250" v="201" actId="20577"/>
        <pc:sldMkLst>
          <pc:docMk/>
          <pc:sldMk cId="242379984" sldId="550"/>
        </pc:sldMkLst>
      </pc:sldChg>
      <pc:sldChg chg="modSp">
        <pc:chgData name="Nakamura Atsushi" userId="9678f8db9fb508d1" providerId="LiveId" clId="{515BBE62-EA10-4945-8723-0449D5C0BD9E}" dt="2020-02-13T00:42:59.611" v="4641"/>
        <pc:sldMkLst>
          <pc:docMk/>
          <pc:sldMk cId="3250382804" sldId="554"/>
        </pc:sldMkLst>
      </pc:sldChg>
      <pc:sldChg chg="ord">
        <pc:chgData name="Nakamura Atsushi" userId="9678f8db9fb508d1" providerId="LiveId" clId="{515BBE62-EA10-4945-8723-0449D5C0BD9E}" dt="2020-02-13T01:12:25.079" v="4643"/>
        <pc:sldMkLst>
          <pc:docMk/>
          <pc:sldMk cId="2251281068" sldId="614"/>
        </pc:sldMkLst>
      </pc:sldChg>
      <pc:sldChg chg="modSp">
        <pc:chgData name="Nakamura Atsushi" userId="9678f8db9fb508d1" providerId="LiveId" clId="{515BBE62-EA10-4945-8723-0449D5C0BD9E}" dt="2020-02-07T11:24:58.902" v="202" actId="1440"/>
        <pc:sldMkLst>
          <pc:docMk/>
          <pc:sldMk cId="2714622145" sldId="623"/>
        </pc:sldMkLst>
      </pc:sldChg>
      <pc:sldChg chg="del">
        <pc:chgData name="Nakamura Atsushi" userId="9678f8db9fb508d1" providerId="LiveId" clId="{515BBE62-EA10-4945-8723-0449D5C0BD9E}" dt="2020-02-07T13:20:11.748" v="2830" actId="2696"/>
        <pc:sldMkLst>
          <pc:docMk/>
          <pc:sldMk cId="2837336918" sldId="624"/>
        </pc:sldMkLst>
      </pc:sldChg>
      <pc:sldChg chg="addSp modSp modNotesTx">
        <pc:chgData name="Nakamura Atsushi" userId="9678f8db9fb508d1" providerId="LiveId" clId="{515BBE62-EA10-4945-8723-0449D5C0BD9E}" dt="2020-02-07T13:57:00.869" v="3649" actId="207"/>
        <pc:sldMkLst>
          <pc:docMk/>
          <pc:sldMk cId="3614468653" sldId="625"/>
        </pc:sldMkLst>
      </pc:sldChg>
      <pc:sldChg chg="delSp del ord modNotesTx">
        <pc:chgData name="Nakamura Atsushi" userId="9678f8db9fb508d1" providerId="LiveId" clId="{515BBE62-EA10-4945-8723-0449D5C0BD9E}" dt="2020-02-07T12:17:31.009" v="1914" actId="2696"/>
        <pc:sldMkLst>
          <pc:docMk/>
          <pc:sldMk cId="3816110687" sldId="626"/>
        </pc:sldMkLst>
      </pc:sldChg>
      <pc:sldChg chg="add del modNotesTx">
        <pc:chgData name="Nakamura Atsushi" userId="9678f8db9fb508d1" providerId="LiveId" clId="{515BBE62-EA10-4945-8723-0449D5C0BD9E}" dt="2020-02-07T12:19:24.345" v="1922" actId="2696"/>
        <pc:sldMkLst>
          <pc:docMk/>
          <pc:sldMk cId="1535155994" sldId="627"/>
        </pc:sldMkLst>
      </pc:sldChg>
      <pc:sldChg chg="add del modNotesTx">
        <pc:chgData name="Nakamura Atsushi" userId="9678f8db9fb508d1" providerId="LiveId" clId="{515BBE62-EA10-4945-8723-0449D5C0BD9E}" dt="2020-02-07T12:19:24.354" v="1923" actId="2696"/>
        <pc:sldMkLst>
          <pc:docMk/>
          <pc:sldMk cId="1630004298" sldId="628"/>
        </pc:sldMkLst>
      </pc:sldChg>
      <pc:sldChg chg="addSp delSp modSp add ord">
        <pc:chgData name="Nakamura Atsushi" userId="9678f8db9fb508d1" providerId="LiveId" clId="{515BBE62-EA10-4945-8723-0449D5C0BD9E}" dt="2020-02-07T12:50:10.874" v="2655"/>
        <pc:sldMkLst>
          <pc:docMk/>
          <pc:sldMk cId="3279356692" sldId="629"/>
        </pc:sldMkLst>
      </pc:sldChg>
      <pc:sldChg chg="addSp delSp modSp add del modNotesTx">
        <pc:chgData name="Nakamura Atsushi" userId="9678f8db9fb508d1" providerId="LiveId" clId="{515BBE62-EA10-4945-8723-0449D5C0BD9E}" dt="2020-02-07T12:09:42.361" v="1714" actId="2696"/>
        <pc:sldMkLst>
          <pc:docMk/>
          <pc:sldMk cId="3362511421" sldId="629"/>
        </pc:sldMkLst>
      </pc:sldChg>
      <pc:sldChg chg="add del">
        <pc:chgData name="Nakamura Atsushi" userId="9678f8db9fb508d1" providerId="LiveId" clId="{515BBE62-EA10-4945-8723-0449D5C0BD9E}" dt="2020-02-07T12:19:24.336" v="1921" actId="2696"/>
        <pc:sldMkLst>
          <pc:docMk/>
          <pc:sldMk cId="3031022336" sldId="630"/>
        </pc:sldMkLst>
      </pc:sldChg>
      <pc:sldChg chg="addSp delSp modSp add del modNotesTx">
        <pc:chgData name="Nakamura Atsushi" userId="9678f8db9fb508d1" providerId="LiveId" clId="{515BBE62-EA10-4945-8723-0449D5C0BD9E}" dt="2020-02-07T12:09:42.348" v="1713" actId="2696"/>
        <pc:sldMkLst>
          <pc:docMk/>
          <pc:sldMk cId="4231005617" sldId="630"/>
        </pc:sldMkLst>
      </pc:sldChg>
      <pc:sldChg chg="modSp add modNotesTx">
        <pc:chgData name="Nakamura Atsushi" userId="9678f8db9fb508d1" providerId="LiveId" clId="{515BBE62-EA10-4945-8723-0449D5C0BD9E}" dt="2020-02-07T12:11:20.494" v="1851" actId="20577"/>
        <pc:sldMkLst>
          <pc:docMk/>
          <pc:sldMk cId="2252277264" sldId="631"/>
        </pc:sldMkLst>
      </pc:sldChg>
      <pc:sldChg chg="delSp add del">
        <pc:chgData name="Nakamura Atsushi" userId="9678f8db9fb508d1" providerId="LiveId" clId="{515BBE62-EA10-4945-8723-0449D5C0BD9E}" dt="2020-02-07T12:19:24.327" v="1920" actId="2696"/>
        <pc:sldMkLst>
          <pc:docMk/>
          <pc:sldMk cId="3723136788" sldId="632"/>
        </pc:sldMkLst>
      </pc:sldChg>
      <pc:sldChg chg="addSp delSp modSp add">
        <pc:chgData name="Nakamura Atsushi" userId="9678f8db9fb508d1" providerId="LiveId" clId="{515BBE62-EA10-4945-8723-0449D5C0BD9E}" dt="2020-02-07T12:50:01.251" v="2653"/>
        <pc:sldMkLst>
          <pc:docMk/>
          <pc:sldMk cId="2032758160" sldId="633"/>
        </pc:sldMkLst>
      </pc:sldChg>
      <pc:sldChg chg="add del">
        <pc:chgData name="Nakamura Atsushi" userId="9678f8db9fb508d1" providerId="LiveId" clId="{515BBE62-EA10-4945-8723-0449D5C0BD9E}" dt="2020-02-07T13:10:23.308" v="2813" actId="2696"/>
        <pc:sldMkLst>
          <pc:docMk/>
          <pc:sldMk cId="4020343519" sldId="634"/>
        </pc:sldMkLst>
      </pc:sldChg>
      <pc:sldChg chg="delSp modSp add del">
        <pc:chgData name="Nakamura Atsushi" userId="9678f8db9fb508d1" providerId="LiveId" clId="{515BBE62-EA10-4945-8723-0449D5C0BD9E}" dt="2020-02-07T13:10:23.300" v="2812" actId="2696"/>
        <pc:sldMkLst>
          <pc:docMk/>
          <pc:sldMk cId="3190355939" sldId="635"/>
        </pc:sldMkLst>
      </pc:sldChg>
      <pc:sldChg chg="add del modNotesTx">
        <pc:chgData name="Nakamura Atsushi" userId="9678f8db9fb508d1" providerId="LiveId" clId="{515BBE62-EA10-4945-8723-0449D5C0BD9E}" dt="2020-02-07T13:10:23.290" v="2811" actId="2696"/>
        <pc:sldMkLst>
          <pc:docMk/>
          <pc:sldMk cId="4119841086" sldId="636"/>
        </pc:sldMkLst>
      </pc:sldChg>
      <pc:sldChg chg="addSp delSp modSp add modNotesTx">
        <pc:chgData name="Nakamura Atsushi" userId="9678f8db9fb508d1" providerId="LiveId" clId="{515BBE62-EA10-4945-8723-0449D5C0BD9E}" dt="2020-02-07T12:50:16.128" v="2657"/>
        <pc:sldMkLst>
          <pc:docMk/>
          <pc:sldMk cId="22986655" sldId="637"/>
        </pc:sldMkLst>
      </pc:sldChg>
      <pc:sldChg chg="addSp delSp modSp add modNotesTx">
        <pc:chgData name="Nakamura Atsushi" userId="9678f8db9fb508d1" providerId="LiveId" clId="{515BBE62-EA10-4945-8723-0449D5C0BD9E}" dt="2020-02-07T12:50:21.745" v="2659"/>
        <pc:sldMkLst>
          <pc:docMk/>
          <pc:sldMk cId="1699258508" sldId="638"/>
        </pc:sldMkLst>
      </pc:sldChg>
      <pc:sldChg chg="addSp delSp modSp add modNotesTx">
        <pc:chgData name="Nakamura Atsushi" userId="9678f8db9fb508d1" providerId="LiveId" clId="{515BBE62-EA10-4945-8723-0449D5C0BD9E}" dt="2020-02-07T12:50:27.219" v="2661"/>
        <pc:sldMkLst>
          <pc:docMk/>
          <pc:sldMk cId="1297057002" sldId="639"/>
        </pc:sldMkLst>
      </pc:sldChg>
      <pc:sldChg chg="addSp delSp modSp add modNotesTx">
        <pc:chgData name="Nakamura Atsushi" userId="9678f8db9fb508d1" providerId="LiveId" clId="{515BBE62-EA10-4945-8723-0449D5C0BD9E}" dt="2020-02-07T12:50:32.835" v="2663"/>
        <pc:sldMkLst>
          <pc:docMk/>
          <pc:sldMk cId="458666857" sldId="640"/>
        </pc:sldMkLst>
      </pc:sldChg>
      <pc:sldChg chg="addSp delSp modSp add del modNotesTx">
        <pc:chgData name="Nakamura Atsushi" userId="9678f8db9fb508d1" providerId="LiveId" clId="{515BBE62-EA10-4945-8723-0449D5C0BD9E}" dt="2020-02-07T13:38:11.509" v="3277" actId="2696"/>
        <pc:sldMkLst>
          <pc:docMk/>
          <pc:sldMk cId="3943600764" sldId="641"/>
        </pc:sldMkLst>
      </pc:sldChg>
      <pc:sldChg chg="addSp delSp modSp add">
        <pc:chgData name="Nakamura Atsushi" userId="9678f8db9fb508d1" providerId="LiveId" clId="{515BBE62-EA10-4945-8723-0449D5C0BD9E}" dt="2020-02-07T13:00:34.664" v="2755"/>
        <pc:sldMkLst>
          <pc:docMk/>
          <pc:sldMk cId="3384864271" sldId="642"/>
        </pc:sldMkLst>
      </pc:sldChg>
      <pc:sldChg chg="add">
        <pc:chgData name="Nakamura Atsushi" userId="9678f8db9fb508d1" providerId="LiveId" clId="{515BBE62-EA10-4945-8723-0449D5C0BD9E}" dt="2020-02-07T13:20:10.065" v="2829"/>
        <pc:sldMkLst>
          <pc:docMk/>
          <pc:sldMk cId="2899435582" sldId="643"/>
        </pc:sldMkLst>
      </pc:sldChg>
      <pc:sldChg chg="addSp modSp add">
        <pc:chgData name="Nakamura Atsushi" userId="9678f8db9fb508d1" providerId="LiveId" clId="{515BBE62-EA10-4945-8723-0449D5C0BD9E}" dt="2020-02-07T13:21:24.001" v="2892" actId="14100"/>
        <pc:sldMkLst>
          <pc:docMk/>
          <pc:sldMk cId="219908916" sldId="644"/>
        </pc:sldMkLst>
      </pc:sldChg>
      <pc:sldChg chg="add del">
        <pc:chgData name="Nakamura Atsushi" userId="9678f8db9fb508d1" providerId="LiveId" clId="{515BBE62-EA10-4945-8723-0449D5C0BD9E}" dt="2020-02-07T13:20:21.791" v="2833"/>
        <pc:sldMkLst>
          <pc:docMk/>
          <pc:sldMk cId="1784989274" sldId="645"/>
        </pc:sldMkLst>
      </pc:sldChg>
      <pc:sldChg chg="addSp modSp add">
        <pc:chgData name="Nakamura Atsushi" userId="9678f8db9fb508d1" providerId="LiveId" clId="{515BBE62-EA10-4945-8723-0449D5C0BD9E}" dt="2020-02-07T13:26:35.543" v="2918"/>
        <pc:sldMkLst>
          <pc:docMk/>
          <pc:sldMk cId="3440440141" sldId="645"/>
        </pc:sldMkLst>
      </pc:sldChg>
      <pc:sldChg chg="addSp delSp modSp add">
        <pc:chgData name="Nakamura Atsushi" userId="9678f8db9fb508d1" providerId="LiveId" clId="{515BBE62-EA10-4945-8723-0449D5C0BD9E}" dt="2020-02-07T13:55:26.544" v="3648" actId="947"/>
        <pc:sldMkLst>
          <pc:docMk/>
          <pc:sldMk cId="423191151" sldId="646"/>
        </pc:sldMkLst>
      </pc:sldChg>
      <pc:sldChg chg="addSp delSp modSp add modNotesTx">
        <pc:chgData name="Nakamura Atsushi" userId="9678f8db9fb508d1" providerId="LiveId" clId="{515BBE62-EA10-4945-8723-0449D5C0BD9E}" dt="2020-02-07T13:35:27.614" v="2999" actId="20577"/>
        <pc:sldMkLst>
          <pc:docMk/>
          <pc:sldMk cId="3445785338" sldId="647"/>
        </pc:sldMkLst>
      </pc:sldChg>
      <pc:sldChg chg="modSp add">
        <pc:chgData name="Nakamura Atsushi" userId="9678f8db9fb508d1" providerId="LiveId" clId="{515BBE62-EA10-4945-8723-0449D5C0BD9E}" dt="2020-02-07T13:36:18.911" v="3085" actId="207"/>
        <pc:sldMkLst>
          <pc:docMk/>
          <pc:sldMk cId="2894014645" sldId="648"/>
        </pc:sldMkLst>
      </pc:sldChg>
      <pc:sldChg chg="modSp add">
        <pc:chgData name="Nakamura Atsushi" userId="9678f8db9fb508d1" providerId="LiveId" clId="{515BBE62-EA10-4945-8723-0449D5C0BD9E}" dt="2020-02-07T13:38:04.164" v="3276" actId="20577"/>
        <pc:sldMkLst>
          <pc:docMk/>
          <pc:sldMk cId="2520548039" sldId="649"/>
        </pc:sldMkLst>
      </pc:sldChg>
      <pc:sldChg chg="modSp add">
        <pc:chgData name="Nakamura Atsushi" userId="9678f8db9fb508d1" providerId="LiveId" clId="{515BBE62-EA10-4945-8723-0449D5C0BD9E}" dt="2020-02-07T13:46:08.946" v="3377"/>
        <pc:sldMkLst>
          <pc:docMk/>
          <pc:sldMk cId="2113515460" sldId="650"/>
        </pc:sldMkLst>
      </pc:sldChg>
      <pc:sldChg chg="addSp delSp modSp add">
        <pc:chgData name="Nakamura Atsushi" userId="9678f8db9fb508d1" providerId="LiveId" clId="{515BBE62-EA10-4945-8723-0449D5C0BD9E}" dt="2020-02-07T13:49:45.365" v="3464" actId="207"/>
        <pc:sldMkLst>
          <pc:docMk/>
          <pc:sldMk cId="2190886309" sldId="651"/>
        </pc:sldMkLst>
      </pc:sldChg>
      <pc:sldChg chg="addSp delSp modSp add">
        <pc:chgData name="Nakamura Atsushi" userId="9678f8db9fb508d1" providerId="LiveId" clId="{515BBE62-EA10-4945-8723-0449D5C0BD9E}" dt="2020-02-07T13:50:14.596" v="3519"/>
        <pc:sldMkLst>
          <pc:docMk/>
          <pc:sldMk cId="616226188" sldId="652"/>
        </pc:sldMkLst>
      </pc:sldChg>
      <pc:sldChg chg="addSp delSp modSp add">
        <pc:chgData name="Nakamura Atsushi" userId="9678f8db9fb508d1" providerId="LiveId" clId="{515BBE62-EA10-4945-8723-0449D5C0BD9E}" dt="2020-02-07T13:52:04.900" v="3561" actId="14100"/>
        <pc:sldMkLst>
          <pc:docMk/>
          <pc:sldMk cId="2266860317" sldId="653"/>
        </pc:sldMkLst>
      </pc:sldChg>
      <pc:sldChg chg="add del">
        <pc:chgData name="Nakamura Atsushi" userId="9678f8db9fb508d1" providerId="LiveId" clId="{515BBE62-EA10-4945-8723-0449D5C0BD9E}" dt="2020-02-07T13:52:30.917" v="3563"/>
        <pc:sldMkLst>
          <pc:docMk/>
          <pc:sldMk cId="2472636903" sldId="654"/>
        </pc:sldMkLst>
      </pc:sldChg>
      <pc:sldChg chg="addSp delSp modSp add">
        <pc:chgData name="Nakamura Atsushi" userId="9678f8db9fb508d1" providerId="LiveId" clId="{515BBE62-EA10-4945-8723-0449D5C0BD9E}" dt="2020-02-07T14:10:07.991" v="3716" actId="1076"/>
        <pc:sldMkLst>
          <pc:docMk/>
          <pc:sldMk cId="3977794657" sldId="654"/>
        </pc:sldMkLst>
      </pc:sldChg>
      <pc:sldChg chg="addSp modSp add">
        <pc:chgData name="Nakamura Atsushi" userId="9678f8db9fb508d1" providerId="LiveId" clId="{515BBE62-EA10-4945-8723-0449D5C0BD9E}" dt="2020-02-07T14:11:11.430" v="3745" actId="207"/>
        <pc:sldMkLst>
          <pc:docMk/>
          <pc:sldMk cId="34623942" sldId="655"/>
        </pc:sldMkLst>
      </pc:sldChg>
      <pc:sldChg chg="addSp delSp modSp add mod setBg">
        <pc:chgData name="Nakamura Atsushi" userId="9678f8db9fb508d1" providerId="LiveId" clId="{515BBE62-EA10-4945-8723-0449D5C0BD9E}" dt="2020-02-07T14:12:35.988" v="3748" actId="26606"/>
        <pc:sldMkLst>
          <pc:docMk/>
          <pc:sldMk cId="4020843870" sldId="656"/>
        </pc:sldMkLst>
      </pc:sldChg>
      <pc:sldChg chg="add">
        <pc:chgData name="Nakamura Atsushi" userId="9678f8db9fb508d1" providerId="LiveId" clId="{515BBE62-EA10-4945-8723-0449D5C0BD9E}" dt="2020-02-07T14:12:11.372" v="3746"/>
        <pc:sldMkLst>
          <pc:docMk/>
          <pc:sldMk cId="3740109129" sldId="657"/>
        </pc:sldMkLst>
      </pc:sldChg>
      <pc:sldChg chg="add">
        <pc:chgData name="Nakamura Atsushi" userId="9678f8db9fb508d1" providerId="LiveId" clId="{515BBE62-EA10-4945-8723-0449D5C0BD9E}" dt="2020-02-07T14:12:11.372" v="3746"/>
        <pc:sldMkLst>
          <pc:docMk/>
          <pc:sldMk cId="2921619028" sldId="658"/>
        </pc:sldMkLst>
      </pc:sldChg>
      <pc:sldChg chg="add">
        <pc:chgData name="Nakamura Atsushi" userId="9678f8db9fb508d1" providerId="LiveId" clId="{515BBE62-EA10-4945-8723-0449D5C0BD9E}" dt="2020-02-07T14:12:11.372" v="3746"/>
        <pc:sldMkLst>
          <pc:docMk/>
          <pc:sldMk cId="2226620521" sldId="659"/>
        </pc:sldMkLst>
      </pc:sldChg>
      <pc:sldChg chg="add">
        <pc:chgData name="Nakamura Atsushi" userId="9678f8db9fb508d1" providerId="LiveId" clId="{515BBE62-EA10-4945-8723-0449D5C0BD9E}" dt="2020-02-07T14:12:11.372" v="3746"/>
        <pc:sldMkLst>
          <pc:docMk/>
          <pc:sldMk cId="2346841890" sldId="660"/>
        </pc:sldMkLst>
      </pc:sldChg>
      <pc:sldChg chg="modSp add">
        <pc:chgData name="Nakamura Atsushi" userId="9678f8db9fb508d1" providerId="LiveId" clId="{515BBE62-EA10-4945-8723-0449D5C0BD9E}" dt="2020-02-07T14:14:10.436" v="3752" actId="255"/>
        <pc:sldMkLst>
          <pc:docMk/>
          <pc:sldMk cId="3782525114" sldId="661"/>
        </pc:sldMkLst>
      </pc:sldChg>
      <pc:sldChg chg="modSp">
        <pc:chgData name="Nakamura Atsushi" userId="9678f8db9fb508d1" providerId="LiveId" clId="{515BBE62-EA10-4945-8723-0449D5C0BD9E}" dt="2020-02-09T23:38:57.304" v="3753" actId="14100"/>
        <pc:sldMkLst>
          <pc:docMk/>
          <pc:sldMk cId="2102776321" sldId="671"/>
        </pc:sldMkLst>
      </pc:sldChg>
      <pc:sldChg chg="addSp delSp modSp">
        <pc:chgData name="Nakamura Atsushi" userId="9678f8db9fb508d1" providerId="LiveId" clId="{515BBE62-EA10-4945-8723-0449D5C0BD9E}" dt="2020-02-09T23:41:44.497" v="3776" actId="1076"/>
        <pc:sldMkLst>
          <pc:docMk/>
          <pc:sldMk cId="3830902774" sldId="676"/>
        </pc:sldMkLst>
      </pc:sldChg>
      <pc:sldChg chg="addSp modSp ord">
        <pc:chgData name="Nakamura Atsushi" userId="9678f8db9fb508d1" providerId="LiveId" clId="{515BBE62-EA10-4945-8723-0449D5C0BD9E}" dt="2020-02-10T00:13:07.938" v="3828" actId="14100"/>
        <pc:sldMkLst>
          <pc:docMk/>
          <pc:sldMk cId="287994829" sldId="677"/>
        </pc:sldMkLst>
      </pc:sldChg>
      <pc:sldChg chg="del">
        <pc:chgData name="Nakamura Atsushi" userId="9678f8db9fb508d1" providerId="LiveId" clId="{515BBE62-EA10-4945-8723-0449D5C0BD9E}" dt="2020-02-09T23:39:17.155" v="3754" actId="2696"/>
        <pc:sldMkLst>
          <pc:docMk/>
          <pc:sldMk cId="3547064341" sldId="680"/>
        </pc:sldMkLst>
      </pc:sldChg>
      <pc:sldChg chg="addSp delSp modSp">
        <pc:chgData name="Nakamura Atsushi" userId="9678f8db9fb508d1" providerId="LiveId" clId="{515BBE62-EA10-4945-8723-0449D5C0BD9E}" dt="2020-02-10T00:00:47.286" v="3783"/>
        <pc:sldMkLst>
          <pc:docMk/>
          <pc:sldMk cId="1337910151" sldId="682"/>
        </pc:sldMkLst>
      </pc:sldChg>
      <pc:sldChg chg="del">
        <pc:chgData name="Nakamura Atsushi" userId="9678f8db9fb508d1" providerId="LiveId" clId="{515BBE62-EA10-4945-8723-0449D5C0BD9E}" dt="2020-02-10T00:12:38.336" v="3820" actId="2696"/>
        <pc:sldMkLst>
          <pc:docMk/>
          <pc:sldMk cId="3783978544" sldId="684"/>
        </pc:sldMkLst>
      </pc:sldChg>
      <pc:sldChg chg="modSp">
        <pc:chgData name="Nakamura Atsushi" userId="9678f8db9fb508d1" providerId="LiveId" clId="{515BBE62-EA10-4945-8723-0449D5C0BD9E}" dt="2020-02-13T09:28:59.291" v="8106" actId="1076"/>
        <pc:sldMkLst>
          <pc:docMk/>
          <pc:sldMk cId="143335476" sldId="698"/>
        </pc:sldMkLst>
      </pc:sldChg>
      <pc:sldChg chg="delSp del">
        <pc:chgData name="Nakamura Atsushi" userId="9678f8db9fb508d1" providerId="LiveId" clId="{515BBE62-EA10-4945-8723-0449D5C0BD9E}" dt="2020-02-13T01:17:04.203" v="4745" actId="2696"/>
        <pc:sldMkLst>
          <pc:docMk/>
          <pc:sldMk cId="622469806" sldId="704"/>
        </pc:sldMkLst>
      </pc:sldChg>
      <pc:sldChg chg="del">
        <pc:chgData name="Nakamura Atsushi" userId="9678f8db9fb508d1" providerId="LiveId" clId="{515BBE62-EA10-4945-8723-0449D5C0BD9E}" dt="2020-02-13T01:17:04.218" v="4747" actId="2696"/>
        <pc:sldMkLst>
          <pc:docMk/>
          <pc:sldMk cId="698676554" sldId="709"/>
        </pc:sldMkLst>
      </pc:sldChg>
      <pc:sldChg chg="del">
        <pc:chgData name="Nakamura Atsushi" userId="9678f8db9fb508d1" providerId="LiveId" clId="{515BBE62-EA10-4945-8723-0449D5C0BD9E}" dt="2020-02-13T01:17:04.211" v="4746" actId="2696"/>
        <pc:sldMkLst>
          <pc:docMk/>
          <pc:sldMk cId="1543287075" sldId="713"/>
        </pc:sldMkLst>
      </pc:sldChg>
      <pc:sldChg chg="addSp modSp add ord modNotesTx">
        <pc:chgData name="Nakamura Atsushi" userId="9678f8db9fb508d1" providerId="LiveId" clId="{515BBE62-EA10-4945-8723-0449D5C0BD9E}" dt="2020-02-13T09:13:11.841" v="5666" actId="20577"/>
        <pc:sldMkLst>
          <pc:docMk/>
          <pc:sldMk cId="4190087235" sldId="716"/>
        </pc:sldMkLst>
      </pc:sldChg>
      <pc:sldChg chg="modSp modNotesTx">
        <pc:chgData name="Nakamura Atsushi" userId="9678f8db9fb508d1" providerId="LiveId" clId="{515BBE62-EA10-4945-8723-0449D5C0BD9E}" dt="2020-02-13T09:10:23.931" v="5042" actId="20577"/>
        <pc:sldMkLst>
          <pc:docMk/>
          <pc:sldMk cId="3657802353" sldId="717"/>
        </pc:sldMkLst>
      </pc:sldChg>
      <pc:sldChg chg="addSp modSp add">
        <pc:chgData name="Nakamura Atsushi" userId="9678f8db9fb508d1" providerId="LiveId" clId="{515BBE62-EA10-4945-8723-0449D5C0BD9E}" dt="2020-02-10T00:01:20.226" v="3819" actId="14100"/>
        <pc:sldMkLst>
          <pc:docMk/>
          <pc:sldMk cId="1739733288" sldId="718"/>
        </pc:sldMkLst>
      </pc:sldChg>
      <pc:sldChg chg="delSp add del">
        <pc:chgData name="Nakamura Atsushi" userId="9678f8db9fb508d1" providerId="LiveId" clId="{515BBE62-EA10-4945-8723-0449D5C0BD9E}" dt="2020-02-09T23:41:54.898" v="3777" actId="2696"/>
        <pc:sldMkLst>
          <pc:docMk/>
          <pc:sldMk cId="2603510726" sldId="718"/>
        </pc:sldMkLst>
      </pc:sldChg>
      <pc:sldChg chg="addSp delSp modSp add">
        <pc:chgData name="Nakamura Atsushi" userId="9678f8db9fb508d1" providerId="LiveId" clId="{515BBE62-EA10-4945-8723-0449D5C0BD9E}" dt="2020-02-10T03:31:55.866" v="4068" actId="1076"/>
        <pc:sldMkLst>
          <pc:docMk/>
          <pc:sldMk cId="2423685925" sldId="719"/>
        </pc:sldMkLst>
      </pc:sldChg>
      <pc:sldChg chg="modSp add del">
        <pc:chgData name="Nakamura Atsushi" userId="9678f8db9fb508d1" providerId="LiveId" clId="{515BBE62-EA10-4945-8723-0449D5C0BD9E}" dt="2020-02-13T01:17:04.173" v="4742" actId="2696"/>
        <pc:sldMkLst>
          <pc:docMk/>
          <pc:sldMk cId="2988379394" sldId="720"/>
        </pc:sldMkLst>
      </pc:sldChg>
      <pc:sldChg chg="addSp modSp add">
        <pc:chgData name="Nakamura Atsushi" userId="9678f8db9fb508d1" providerId="LiveId" clId="{515BBE62-EA10-4945-8723-0449D5C0BD9E}" dt="2020-02-10T03:34:30.846" v="4119" actId="17032"/>
        <pc:sldMkLst>
          <pc:docMk/>
          <pc:sldMk cId="4129237245" sldId="721"/>
        </pc:sldMkLst>
      </pc:sldChg>
      <pc:sldChg chg="modSp add del">
        <pc:chgData name="Nakamura Atsushi" userId="9678f8db9fb508d1" providerId="LiveId" clId="{515BBE62-EA10-4945-8723-0449D5C0BD9E}" dt="2020-02-13T01:17:04.197" v="4744" actId="2696"/>
        <pc:sldMkLst>
          <pc:docMk/>
          <pc:sldMk cId="1676233173" sldId="722"/>
        </pc:sldMkLst>
      </pc:sldChg>
      <pc:sldChg chg="addSp delSp modSp add del">
        <pc:chgData name="Nakamura Atsushi" userId="9678f8db9fb508d1" providerId="LiveId" clId="{515BBE62-EA10-4945-8723-0449D5C0BD9E}" dt="2020-02-13T01:17:04.186" v="4743" actId="2696"/>
        <pc:sldMkLst>
          <pc:docMk/>
          <pc:sldMk cId="316096232" sldId="723"/>
        </pc:sldMkLst>
      </pc:sldChg>
      <pc:sldChg chg="addSp delSp modSp add del">
        <pc:chgData name="Nakamura Atsushi" userId="9678f8db9fb508d1" providerId="LiveId" clId="{515BBE62-EA10-4945-8723-0449D5C0BD9E}" dt="2020-02-10T03:39:17.116" v="4582"/>
        <pc:sldMkLst>
          <pc:docMk/>
          <pc:sldMk cId="1063971166" sldId="724"/>
        </pc:sldMkLst>
      </pc:sldChg>
      <pc:sldChg chg="addSp delSp modSp add">
        <pc:chgData name="Nakamura Atsushi" userId="9678f8db9fb508d1" providerId="LiveId" clId="{515BBE62-EA10-4945-8723-0449D5C0BD9E}" dt="2020-02-10T03:39:29.726" v="4586"/>
        <pc:sldMkLst>
          <pc:docMk/>
          <pc:sldMk cId="3830296847" sldId="724"/>
        </pc:sldMkLst>
      </pc:sldChg>
      <pc:sldChg chg="modSp add">
        <pc:chgData name="Nakamura Atsushi" userId="9678f8db9fb508d1" providerId="LiveId" clId="{515BBE62-EA10-4945-8723-0449D5C0BD9E}" dt="2020-02-10T03:48:04.280" v="4590" actId="113"/>
        <pc:sldMkLst>
          <pc:docMk/>
          <pc:sldMk cId="3057829781" sldId="725"/>
        </pc:sldMkLst>
      </pc:sldChg>
      <pc:sldChg chg="del">
        <pc:chgData name="Nakamura Atsushi" userId="9678f8db9fb508d1" providerId="LiveId" clId="{515BBE62-EA10-4945-8723-0449D5C0BD9E}" dt="2020-02-13T01:17:04.228" v="4748" actId="2696"/>
        <pc:sldMkLst>
          <pc:docMk/>
          <pc:sldMk cId="108410162" sldId="742"/>
        </pc:sldMkLst>
      </pc:sldChg>
      <pc:sldChg chg="del">
        <pc:chgData name="Nakamura Atsushi" userId="9678f8db9fb508d1" providerId="LiveId" clId="{515BBE62-EA10-4945-8723-0449D5C0BD9E}" dt="2020-02-13T01:17:04.238" v="4749" actId="2696"/>
        <pc:sldMkLst>
          <pc:docMk/>
          <pc:sldMk cId="3027502517" sldId="743"/>
        </pc:sldMkLst>
      </pc:sldChg>
      <pc:sldChg chg="del">
        <pc:chgData name="Nakamura Atsushi" userId="9678f8db9fb508d1" providerId="LiveId" clId="{515BBE62-EA10-4945-8723-0449D5C0BD9E}" dt="2020-02-13T01:17:04.248" v="4750" actId="2696"/>
        <pc:sldMkLst>
          <pc:docMk/>
          <pc:sldMk cId="250184887" sldId="744"/>
        </pc:sldMkLst>
      </pc:sldChg>
      <pc:sldChg chg="del">
        <pc:chgData name="Nakamura Atsushi" userId="9678f8db9fb508d1" providerId="LiveId" clId="{515BBE62-EA10-4945-8723-0449D5C0BD9E}" dt="2020-02-13T01:17:04.254" v="4751" actId="2696"/>
        <pc:sldMkLst>
          <pc:docMk/>
          <pc:sldMk cId="3736371669" sldId="745"/>
        </pc:sldMkLst>
      </pc:sldChg>
      <pc:sldChg chg="del">
        <pc:chgData name="Nakamura Atsushi" userId="9678f8db9fb508d1" providerId="LiveId" clId="{515BBE62-EA10-4945-8723-0449D5C0BD9E}" dt="2020-02-13T01:17:04.260" v="4752" actId="2696"/>
        <pc:sldMkLst>
          <pc:docMk/>
          <pc:sldMk cId="3641371010" sldId="783"/>
        </pc:sldMkLst>
      </pc:sldChg>
      <pc:sldChg chg="modSp add modNotesTx">
        <pc:chgData name="Nakamura Atsushi" userId="9678f8db9fb508d1" providerId="LiveId" clId="{515BBE62-EA10-4945-8723-0449D5C0BD9E}" dt="2020-02-13T09:15:12.358" v="5942" actId="20577"/>
        <pc:sldMkLst>
          <pc:docMk/>
          <pc:sldMk cId="1776721614" sldId="784"/>
        </pc:sldMkLst>
      </pc:sldChg>
      <pc:sldChg chg="del">
        <pc:chgData name="Nakamura Atsushi" userId="9678f8db9fb508d1" providerId="LiveId" clId="{515BBE62-EA10-4945-8723-0449D5C0BD9E}" dt="2020-02-13T01:16:24.089" v="4736" actId="2696"/>
        <pc:sldMkLst>
          <pc:docMk/>
          <pc:sldMk cId="3672426569" sldId="784"/>
        </pc:sldMkLst>
      </pc:sldChg>
      <pc:sldChg chg="addSp modSp add ord modNotesTx">
        <pc:chgData name="Nakamura Atsushi" userId="9678f8db9fb508d1" providerId="LiveId" clId="{515BBE62-EA10-4945-8723-0449D5C0BD9E}" dt="2020-02-13T09:12:02.216" v="5425" actId="20577"/>
        <pc:sldMkLst>
          <pc:docMk/>
          <pc:sldMk cId="1348845541" sldId="785"/>
        </pc:sldMkLst>
      </pc:sldChg>
      <pc:sldChg chg="modSp del">
        <pc:chgData name="Nakamura Atsushi" userId="9678f8db9fb508d1" providerId="LiveId" clId="{515BBE62-EA10-4945-8723-0449D5C0BD9E}" dt="2020-02-13T01:16:24.061" v="4733" actId="2696"/>
        <pc:sldMkLst>
          <pc:docMk/>
          <pc:sldMk cId="3628052507" sldId="785"/>
        </pc:sldMkLst>
      </pc:sldChg>
      <pc:sldChg chg="del">
        <pc:chgData name="Nakamura Atsushi" userId="9678f8db9fb508d1" providerId="LiveId" clId="{515BBE62-EA10-4945-8723-0449D5C0BD9E}" dt="2020-02-13T01:16:24.071" v="4734" actId="2696"/>
        <pc:sldMkLst>
          <pc:docMk/>
          <pc:sldMk cId="617000170" sldId="786"/>
        </pc:sldMkLst>
      </pc:sldChg>
      <pc:sldChg chg="add modNotesTx">
        <pc:chgData name="Nakamura Atsushi" userId="9678f8db9fb508d1" providerId="LiveId" clId="{515BBE62-EA10-4945-8723-0449D5C0BD9E}" dt="2020-02-13T09:13:24.703" v="5734" actId="20577"/>
        <pc:sldMkLst>
          <pc:docMk/>
          <pc:sldMk cId="2699659071" sldId="786"/>
        </pc:sldMkLst>
      </pc:sldChg>
      <pc:sldChg chg="addSp modSp add ord modNotesTx">
        <pc:chgData name="Nakamura Atsushi" userId="9678f8db9fb508d1" providerId="LiveId" clId="{515BBE62-EA10-4945-8723-0449D5C0BD9E}" dt="2020-02-13T09:30:42.172" v="8453" actId="20577"/>
        <pc:sldMkLst>
          <pc:docMk/>
          <pc:sldMk cId="46217523" sldId="787"/>
        </pc:sldMkLst>
      </pc:sldChg>
      <pc:sldChg chg="del">
        <pc:chgData name="Nakamura Atsushi" userId="9678f8db9fb508d1" providerId="LiveId" clId="{515BBE62-EA10-4945-8723-0449D5C0BD9E}" dt="2020-02-13T01:16:24.099" v="4737" actId="2696"/>
        <pc:sldMkLst>
          <pc:docMk/>
          <pc:sldMk cId="4003261634" sldId="787"/>
        </pc:sldMkLst>
      </pc:sldChg>
      <pc:sldChg chg="del">
        <pc:chgData name="Nakamura Atsushi" userId="9678f8db9fb508d1" providerId="LiveId" clId="{515BBE62-EA10-4945-8723-0449D5C0BD9E}" dt="2020-02-13T01:16:24.108" v="4738" actId="2696"/>
        <pc:sldMkLst>
          <pc:docMk/>
          <pc:sldMk cId="757363072" sldId="788"/>
        </pc:sldMkLst>
      </pc:sldChg>
      <pc:sldChg chg="modSp add modNotesTx">
        <pc:chgData name="Nakamura Atsushi" userId="9678f8db9fb508d1" providerId="LiveId" clId="{515BBE62-EA10-4945-8723-0449D5C0BD9E}" dt="2020-02-13T09:19:50.105" v="6602" actId="20577"/>
        <pc:sldMkLst>
          <pc:docMk/>
          <pc:sldMk cId="2092097484" sldId="788"/>
        </pc:sldMkLst>
      </pc:sldChg>
      <pc:sldChg chg="add del">
        <pc:chgData name="Nakamura Atsushi" userId="9678f8db9fb508d1" providerId="LiveId" clId="{515BBE62-EA10-4945-8723-0449D5C0BD9E}" dt="2020-02-13T09:16:04.394" v="6068" actId="2696"/>
        <pc:sldMkLst>
          <pc:docMk/>
          <pc:sldMk cId="2250764407" sldId="789"/>
        </pc:sldMkLst>
      </pc:sldChg>
      <pc:sldChg chg="del">
        <pc:chgData name="Nakamura Atsushi" userId="9678f8db9fb508d1" providerId="LiveId" clId="{515BBE62-EA10-4945-8723-0449D5C0BD9E}" dt="2020-02-13T01:16:24.122" v="4740" actId="2696"/>
        <pc:sldMkLst>
          <pc:docMk/>
          <pc:sldMk cId="3905932116" sldId="789"/>
        </pc:sldMkLst>
      </pc:sldChg>
      <pc:sldChg chg="modSp add modNotesTx">
        <pc:chgData name="Nakamura Atsushi" userId="9678f8db9fb508d1" providerId="LiveId" clId="{515BBE62-EA10-4945-8723-0449D5C0BD9E}" dt="2020-02-13T09:21:44.078" v="6986" actId="20577"/>
        <pc:sldMkLst>
          <pc:docMk/>
          <pc:sldMk cId="131191624" sldId="790"/>
        </pc:sldMkLst>
      </pc:sldChg>
      <pc:sldChg chg="del">
        <pc:chgData name="Nakamura Atsushi" userId="9678f8db9fb508d1" providerId="LiveId" clId="{515BBE62-EA10-4945-8723-0449D5C0BD9E}" dt="2020-02-13T01:16:24.115" v="4739" actId="2696"/>
        <pc:sldMkLst>
          <pc:docMk/>
          <pc:sldMk cId="2305205669" sldId="790"/>
        </pc:sldMkLst>
      </pc:sldChg>
      <pc:sldChg chg="modSp add del">
        <pc:chgData name="Nakamura Atsushi" userId="9678f8db9fb508d1" providerId="LiveId" clId="{515BBE62-EA10-4945-8723-0449D5C0BD9E}" dt="2020-02-13T01:16:24.081" v="4735" actId="2696"/>
        <pc:sldMkLst>
          <pc:docMk/>
          <pc:sldMk cId="302964082" sldId="791"/>
        </pc:sldMkLst>
      </pc:sldChg>
      <pc:sldChg chg="add del">
        <pc:chgData name="Nakamura Atsushi" userId="9678f8db9fb508d1" providerId="LiveId" clId="{515BBE62-EA10-4945-8723-0449D5C0BD9E}" dt="2020-02-13T09:13:32.917" v="5735" actId="2696"/>
        <pc:sldMkLst>
          <pc:docMk/>
          <pc:sldMk cId="3577287169" sldId="791"/>
        </pc:sldMkLst>
      </pc:sldChg>
      <pc:sldChg chg="addSp delSp modSp add del">
        <pc:chgData name="Nakamura Atsushi" userId="9678f8db9fb508d1" providerId="LiveId" clId="{515BBE62-EA10-4945-8723-0449D5C0BD9E}" dt="2020-02-13T09:13:14.706" v="5667" actId="2696"/>
        <pc:sldMkLst>
          <pc:docMk/>
          <pc:sldMk cId="657358227" sldId="792"/>
        </pc:sldMkLst>
      </pc:sldChg>
    </pc:docChg>
  </pc:docChgLst>
  <pc:docChgLst>
    <pc:chgData name="Nakamura Atsushi" userId="9678f8db9fb508d1" providerId="LiveId" clId="{56C552F4-6543-440F-AA9E-F48CB18DC185}"/>
    <pc:docChg chg="undo redo custSel addSld delSld modSld sldOrd addMainMaster delMainMaster modMainMaster">
      <pc:chgData name="Nakamura Atsushi" userId="9678f8db9fb508d1" providerId="LiveId" clId="{56C552F4-6543-440F-AA9E-F48CB18DC185}" dt="2020-04-10T23:32:34.458" v="37452" actId="2696"/>
      <pc:docMkLst>
        <pc:docMk/>
      </pc:docMkLst>
      <pc:sldChg chg="del">
        <pc:chgData name="Nakamura Atsushi" userId="9678f8db9fb508d1" providerId="LiveId" clId="{56C552F4-6543-440F-AA9E-F48CB18DC185}" dt="2020-02-11T08:57:20.567" v="21304" actId="2696"/>
        <pc:sldMkLst>
          <pc:docMk/>
          <pc:sldMk cId="1593460400" sldId="278"/>
        </pc:sldMkLst>
      </pc:sldChg>
      <pc:sldChg chg="modSp add modNotesTx">
        <pc:chgData name="Nakamura Atsushi" userId="9678f8db9fb508d1" providerId="LiveId" clId="{56C552F4-6543-440F-AA9E-F48CB18DC185}" dt="2020-04-10T23:24:14.472" v="37111"/>
        <pc:sldMkLst>
          <pc:docMk/>
          <pc:sldMk cId="2554079096" sldId="278"/>
        </pc:sldMkLst>
      </pc:sldChg>
      <pc:sldChg chg="modSp modNotes modNotesTx">
        <pc:chgData name="Nakamura Atsushi" userId="9678f8db9fb508d1" providerId="LiveId" clId="{56C552F4-6543-440F-AA9E-F48CB18DC185}" dt="2020-04-10T23:24:17.234" v="37114"/>
        <pc:sldMkLst>
          <pc:docMk/>
          <pc:sldMk cId="797485367" sldId="279"/>
        </pc:sldMkLst>
      </pc:sldChg>
      <pc:sldChg chg="modSp add modNotesTx">
        <pc:chgData name="Nakamura Atsushi" userId="9678f8db9fb508d1" providerId="LiveId" clId="{56C552F4-6543-440F-AA9E-F48CB18DC185}" dt="2020-04-10T23:24:14.472" v="37111"/>
        <pc:sldMkLst>
          <pc:docMk/>
          <pc:sldMk cId="2301620842" sldId="335"/>
        </pc:sldMkLst>
      </pc:sldChg>
      <pc:sldChg chg="modSp add modNotes modNotesTx">
        <pc:chgData name="Nakamura Atsushi" userId="9678f8db9fb508d1" providerId="LiveId" clId="{56C552F4-6543-440F-AA9E-F48CB18DC185}" dt="2020-04-10T23:24:14.472" v="37111"/>
        <pc:sldMkLst>
          <pc:docMk/>
          <pc:sldMk cId="3479024688" sldId="336"/>
        </pc:sldMkLst>
      </pc:sldChg>
      <pc:sldChg chg="modSp add modNotesTx">
        <pc:chgData name="Nakamura Atsushi" userId="9678f8db9fb508d1" providerId="LiveId" clId="{56C552F4-6543-440F-AA9E-F48CB18DC185}" dt="2020-04-10T23:24:14.472" v="37111"/>
        <pc:sldMkLst>
          <pc:docMk/>
          <pc:sldMk cId="2458728127" sldId="339"/>
        </pc:sldMkLst>
      </pc:sldChg>
      <pc:sldChg chg="modSp add modNotes">
        <pc:chgData name="Nakamura Atsushi" userId="9678f8db9fb508d1" providerId="LiveId" clId="{56C552F4-6543-440F-AA9E-F48CB18DC185}" dt="2020-04-10T23:24:14.472" v="37111"/>
        <pc:sldMkLst>
          <pc:docMk/>
          <pc:sldMk cId="52412559" sldId="341"/>
        </pc:sldMkLst>
      </pc:sldChg>
      <pc:sldChg chg="modSp add">
        <pc:chgData name="Nakamura Atsushi" userId="9678f8db9fb508d1" providerId="LiveId" clId="{56C552F4-6543-440F-AA9E-F48CB18DC185}" dt="2020-04-10T23:24:14.472" v="37111"/>
        <pc:sldMkLst>
          <pc:docMk/>
          <pc:sldMk cId="104549285" sldId="344"/>
        </pc:sldMkLst>
      </pc:sldChg>
      <pc:sldChg chg="modSp add">
        <pc:chgData name="Nakamura Atsushi" userId="9678f8db9fb508d1" providerId="LiveId" clId="{56C552F4-6543-440F-AA9E-F48CB18DC185}" dt="2020-04-10T23:24:14.472" v="37111"/>
        <pc:sldMkLst>
          <pc:docMk/>
          <pc:sldMk cId="3379149085" sldId="346"/>
        </pc:sldMkLst>
      </pc:sldChg>
      <pc:sldChg chg="modSp add">
        <pc:chgData name="Nakamura Atsushi" userId="9678f8db9fb508d1" providerId="LiveId" clId="{56C552F4-6543-440F-AA9E-F48CB18DC185}" dt="2020-04-10T23:24:14.472" v="37111"/>
        <pc:sldMkLst>
          <pc:docMk/>
          <pc:sldMk cId="1470575752" sldId="347"/>
        </pc:sldMkLst>
      </pc:sldChg>
      <pc:sldChg chg="modSp add modNotesTx">
        <pc:chgData name="Nakamura Atsushi" userId="9678f8db9fb508d1" providerId="LiveId" clId="{56C552F4-6543-440F-AA9E-F48CB18DC185}" dt="2020-04-10T23:24:14.472" v="37111"/>
        <pc:sldMkLst>
          <pc:docMk/>
          <pc:sldMk cId="2236076635" sldId="348"/>
        </pc:sldMkLst>
      </pc:sldChg>
      <pc:sldChg chg="modSp modNotes modNotesTx">
        <pc:chgData name="Nakamura Atsushi" userId="9678f8db9fb508d1" providerId="LiveId" clId="{56C552F4-6543-440F-AA9E-F48CB18DC185}" dt="2020-04-10T23:24:14.472" v="37111"/>
        <pc:sldMkLst>
          <pc:docMk/>
          <pc:sldMk cId="3901555894" sldId="374"/>
        </pc:sldMkLst>
      </pc:sldChg>
      <pc:sldChg chg="addSp delSp modSp modNotes modNotesTx">
        <pc:chgData name="Nakamura Atsushi" userId="9678f8db9fb508d1" providerId="LiveId" clId="{56C552F4-6543-440F-AA9E-F48CB18DC185}" dt="2020-04-10T23:24:14.472" v="37111"/>
        <pc:sldMkLst>
          <pc:docMk/>
          <pc:sldMk cId="4293305541" sldId="443"/>
        </pc:sldMkLst>
      </pc:sldChg>
      <pc:sldChg chg="addSp delSp del">
        <pc:chgData name="Nakamura Atsushi" userId="9678f8db9fb508d1" providerId="LiveId" clId="{56C552F4-6543-440F-AA9E-F48CB18DC185}" dt="2020-04-10T23:32:34.413" v="37449" actId="2696"/>
        <pc:sldMkLst>
          <pc:docMk/>
          <pc:sldMk cId="3878966878" sldId="453"/>
        </pc:sldMkLst>
      </pc:sldChg>
      <pc:sldChg chg="addSp delSp modNotesTx">
        <pc:chgData name="Nakamura Atsushi" userId="9678f8db9fb508d1" providerId="LiveId" clId="{56C552F4-6543-440F-AA9E-F48CB18DC185}" dt="2020-02-10T20:40:54.657" v="8001" actId="20577"/>
        <pc:sldMkLst>
          <pc:docMk/>
          <pc:sldMk cId="881767798" sldId="464"/>
        </pc:sldMkLst>
      </pc:sldChg>
      <pc:sldChg chg="addSp delSp modSp del modNotes">
        <pc:chgData name="Nakamura Atsushi" userId="9678f8db9fb508d1" providerId="LiveId" clId="{56C552F4-6543-440F-AA9E-F48CB18DC185}" dt="2020-02-11T21:04:42.484" v="23539" actId="2696"/>
        <pc:sldMkLst>
          <pc:docMk/>
          <pc:sldMk cId="4135918829" sldId="490"/>
        </pc:sldMkLst>
      </pc:sldChg>
      <pc:sldChg chg="addSp delSp modSp del modNotes">
        <pc:chgData name="Nakamura Atsushi" userId="9678f8db9fb508d1" providerId="LiveId" clId="{56C552F4-6543-440F-AA9E-F48CB18DC185}" dt="2020-02-11T21:04:42.502" v="23540" actId="2696"/>
        <pc:sldMkLst>
          <pc:docMk/>
          <pc:sldMk cId="706348834" sldId="491"/>
        </pc:sldMkLst>
      </pc:sldChg>
      <pc:sldChg chg="del">
        <pc:chgData name="Nakamura Atsushi" userId="9678f8db9fb508d1" providerId="LiveId" clId="{56C552F4-6543-440F-AA9E-F48CB18DC185}" dt="2020-02-11T08:57:20.572" v="21305" actId="2696"/>
        <pc:sldMkLst>
          <pc:docMk/>
          <pc:sldMk cId="103589217" sldId="495"/>
        </pc:sldMkLst>
      </pc:sldChg>
      <pc:sldChg chg="modSp add">
        <pc:chgData name="Nakamura Atsushi" userId="9678f8db9fb508d1" providerId="LiveId" clId="{56C552F4-6543-440F-AA9E-F48CB18DC185}" dt="2020-04-10T23:24:14.472" v="37111"/>
        <pc:sldMkLst>
          <pc:docMk/>
          <pc:sldMk cId="1646354125" sldId="495"/>
        </pc:sldMkLst>
      </pc:sldChg>
      <pc:sldChg chg="addSp delSp del">
        <pc:chgData name="Nakamura Atsushi" userId="9678f8db9fb508d1" providerId="LiveId" clId="{56C552F4-6543-440F-AA9E-F48CB18DC185}" dt="2020-02-11T08:57:20.579" v="21306" actId="2696"/>
        <pc:sldMkLst>
          <pc:docMk/>
          <pc:sldMk cId="7036564" sldId="496"/>
        </pc:sldMkLst>
      </pc:sldChg>
      <pc:sldChg chg="modSp add del modAnim modNotesTx">
        <pc:chgData name="Nakamura Atsushi" userId="9678f8db9fb508d1" providerId="LiveId" clId="{56C552F4-6543-440F-AA9E-F48CB18DC185}" dt="2020-02-12T21:29:24.297" v="26007" actId="2696"/>
        <pc:sldMkLst>
          <pc:docMk/>
          <pc:sldMk cId="3887695147" sldId="496"/>
        </pc:sldMkLst>
      </pc:sldChg>
      <pc:sldChg chg="addSp delSp del">
        <pc:chgData name="Nakamura Atsushi" userId="9678f8db9fb508d1" providerId="LiveId" clId="{56C552F4-6543-440F-AA9E-F48CB18DC185}" dt="2020-02-11T21:04:42.117" v="23517" actId="2696"/>
        <pc:sldMkLst>
          <pc:docMk/>
          <pc:sldMk cId="1294374751" sldId="508"/>
        </pc:sldMkLst>
      </pc:sldChg>
      <pc:sldChg chg="modSp">
        <pc:chgData name="Nakamura Atsushi" userId="9678f8db9fb508d1" providerId="LiveId" clId="{56C552F4-6543-440F-AA9E-F48CB18DC185}" dt="2020-04-10T23:24:14.472" v="37111"/>
        <pc:sldMkLst>
          <pc:docMk/>
          <pc:sldMk cId="2643862427" sldId="529"/>
        </pc:sldMkLst>
      </pc:sldChg>
      <pc:sldChg chg="addSp delSp modSp modNotesTx">
        <pc:chgData name="Nakamura Atsushi" userId="9678f8db9fb508d1" providerId="LiveId" clId="{56C552F4-6543-440F-AA9E-F48CB18DC185}" dt="2020-04-10T23:24:14.472" v="37111"/>
        <pc:sldMkLst>
          <pc:docMk/>
          <pc:sldMk cId="1342366045" sldId="531"/>
        </pc:sldMkLst>
      </pc:sldChg>
      <pc:sldChg chg="modSp modNotesTx">
        <pc:chgData name="Nakamura Atsushi" userId="9678f8db9fb508d1" providerId="LiveId" clId="{56C552F4-6543-440F-AA9E-F48CB18DC185}" dt="2020-04-10T23:24:14.472" v="37111"/>
        <pc:sldMkLst>
          <pc:docMk/>
          <pc:sldMk cId="2982554975" sldId="534"/>
        </pc:sldMkLst>
      </pc:sldChg>
      <pc:sldChg chg="modSp">
        <pc:chgData name="Nakamura Atsushi" userId="9678f8db9fb508d1" providerId="LiveId" clId="{56C552F4-6543-440F-AA9E-F48CB18DC185}" dt="2020-04-10T23:24:14.472" v="37111"/>
        <pc:sldMkLst>
          <pc:docMk/>
          <pc:sldMk cId="1380459595" sldId="535"/>
        </pc:sldMkLst>
      </pc:sldChg>
      <pc:sldChg chg="modSp">
        <pc:chgData name="Nakamura Atsushi" userId="9678f8db9fb508d1" providerId="LiveId" clId="{56C552F4-6543-440F-AA9E-F48CB18DC185}" dt="2020-04-10T23:24:14.472" v="37111"/>
        <pc:sldMkLst>
          <pc:docMk/>
          <pc:sldMk cId="1454987106" sldId="536"/>
        </pc:sldMkLst>
      </pc:sldChg>
      <pc:sldChg chg="modSp">
        <pc:chgData name="Nakamura Atsushi" userId="9678f8db9fb508d1" providerId="LiveId" clId="{56C552F4-6543-440F-AA9E-F48CB18DC185}" dt="2020-04-10T23:24:14.472" v="37111"/>
        <pc:sldMkLst>
          <pc:docMk/>
          <pc:sldMk cId="2737187852" sldId="538"/>
        </pc:sldMkLst>
      </pc:sldChg>
      <pc:sldChg chg="addSp delSp modSp modNotesTx">
        <pc:chgData name="Nakamura Atsushi" userId="9678f8db9fb508d1" providerId="LiveId" clId="{56C552F4-6543-440F-AA9E-F48CB18DC185}" dt="2020-04-10T23:24:14.472" v="37111"/>
        <pc:sldMkLst>
          <pc:docMk/>
          <pc:sldMk cId="4139796422" sldId="539"/>
        </pc:sldMkLst>
      </pc:sldChg>
      <pc:sldChg chg="addSp delSp modSp add del">
        <pc:chgData name="Nakamura Atsushi" userId="9678f8db9fb508d1" providerId="LiveId" clId="{56C552F4-6543-440F-AA9E-F48CB18DC185}" dt="2020-04-10T21:21:59.289" v="36564" actId="2696"/>
        <pc:sldMkLst>
          <pc:docMk/>
          <pc:sldMk cId="3475286744" sldId="540"/>
        </pc:sldMkLst>
      </pc:sldChg>
      <pc:sldChg chg="delSp modSp del modNotesTx">
        <pc:chgData name="Nakamura Atsushi" userId="9678f8db9fb508d1" providerId="LiveId" clId="{56C552F4-6543-440F-AA9E-F48CB18DC185}" dt="2020-04-10T21:18:33.861" v="36555" actId="2696"/>
        <pc:sldMkLst>
          <pc:docMk/>
          <pc:sldMk cId="164765468" sldId="541"/>
        </pc:sldMkLst>
      </pc:sldChg>
      <pc:sldChg chg="modSp add">
        <pc:chgData name="Nakamura Atsushi" userId="9678f8db9fb508d1" providerId="LiveId" clId="{56C552F4-6543-440F-AA9E-F48CB18DC185}" dt="2020-04-10T23:24:14.472" v="37111"/>
        <pc:sldMkLst>
          <pc:docMk/>
          <pc:sldMk cId="2601415773" sldId="541"/>
        </pc:sldMkLst>
      </pc:sldChg>
      <pc:sldChg chg="delSp modSp del">
        <pc:chgData name="Nakamura Atsushi" userId="9678f8db9fb508d1" providerId="LiveId" clId="{56C552F4-6543-440F-AA9E-F48CB18DC185}" dt="2020-04-10T21:18:33.873" v="36556" actId="2696"/>
        <pc:sldMkLst>
          <pc:docMk/>
          <pc:sldMk cId="2343844122" sldId="543"/>
        </pc:sldMkLst>
      </pc:sldChg>
      <pc:sldChg chg="modSp add">
        <pc:chgData name="Nakamura Atsushi" userId="9678f8db9fb508d1" providerId="LiveId" clId="{56C552F4-6543-440F-AA9E-F48CB18DC185}" dt="2020-04-10T23:24:14.472" v="37111"/>
        <pc:sldMkLst>
          <pc:docMk/>
          <pc:sldMk cId="3478168520" sldId="543"/>
        </pc:sldMkLst>
      </pc:sldChg>
      <pc:sldChg chg="addSp delSp modSp del">
        <pc:chgData name="Nakamura Atsushi" userId="9678f8db9fb508d1" providerId="LiveId" clId="{56C552F4-6543-440F-AA9E-F48CB18DC185}" dt="2020-02-04T21:28:05.548" v="526" actId="2696"/>
        <pc:sldMkLst>
          <pc:docMk/>
          <pc:sldMk cId="739737108" sldId="544"/>
        </pc:sldMkLst>
      </pc:sldChg>
      <pc:sldChg chg="modSp modNotesTx">
        <pc:chgData name="Nakamura Atsushi" userId="9678f8db9fb508d1" providerId="LiveId" clId="{56C552F4-6543-440F-AA9E-F48CB18DC185}" dt="2020-04-10T23:24:14.472" v="37111"/>
        <pc:sldMkLst>
          <pc:docMk/>
          <pc:sldMk cId="2552662122" sldId="545"/>
        </pc:sldMkLst>
      </pc:sldChg>
      <pc:sldChg chg="addSp delSp modSp del">
        <pc:chgData name="Nakamura Atsushi" userId="9678f8db9fb508d1" providerId="LiveId" clId="{56C552F4-6543-440F-AA9E-F48CB18DC185}" dt="2020-04-10T23:32:34.443" v="37451" actId="2696"/>
        <pc:sldMkLst>
          <pc:docMk/>
          <pc:sldMk cId="802904981" sldId="546"/>
        </pc:sldMkLst>
      </pc:sldChg>
      <pc:sldChg chg="addSp delSp modSp del modNotesTx">
        <pc:chgData name="Nakamura Atsushi" userId="9678f8db9fb508d1" providerId="LiveId" clId="{56C552F4-6543-440F-AA9E-F48CB18DC185}" dt="2020-04-10T23:32:34.458" v="37452" actId="2696"/>
        <pc:sldMkLst>
          <pc:docMk/>
          <pc:sldMk cId="1632812233" sldId="547"/>
        </pc:sldMkLst>
      </pc:sldChg>
      <pc:sldChg chg="modSp">
        <pc:chgData name="Nakamura Atsushi" userId="9678f8db9fb508d1" providerId="LiveId" clId="{56C552F4-6543-440F-AA9E-F48CB18DC185}" dt="2020-04-10T23:24:14.472" v="37111"/>
        <pc:sldMkLst>
          <pc:docMk/>
          <pc:sldMk cId="2114698731" sldId="548"/>
        </pc:sldMkLst>
      </pc:sldChg>
      <pc:sldChg chg="addSp delSp modSp modNotesTx">
        <pc:chgData name="Nakamura Atsushi" userId="9678f8db9fb508d1" providerId="LiveId" clId="{56C552F4-6543-440F-AA9E-F48CB18DC185}" dt="2020-04-10T23:24:14.472" v="37111"/>
        <pc:sldMkLst>
          <pc:docMk/>
          <pc:sldMk cId="2801055672" sldId="549"/>
        </pc:sldMkLst>
      </pc:sldChg>
      <pc:sldChg chg="addSp delSp modSp">
        <pc:chgData name="Nakamura Atsushi" userId="9678f8db9fb508d1" providerId="LiveId" clId="{56C552F4-6543-440F-AA9E-F48CB18DC185}" dt="2020-03-21T20:27:42.377" v="29102" actId="14100"/>
        <pc:sldMkLst>
          <pc:docMk/>
          <pc:sldMk cId="242379984" sldId="550"/>
        </pc:sldMkLst>
      </pc:sldChg>
      <pc:sldChg chg="addSp delSp del">
        <pc:chgData name="Nakamura Atsushi" userId="9678f8db9fb508d1" providerId="LiveId" clId="{56C552F4-6543-440F-AA9E-F48CB18DC185}" dt="2020-04-04T22:56:55.102" v="36168" actId="2696"/>
        <pc:sldMkLst>
          <pc:docMk/>
          <pc:sldMk cId="1261854890" sldId="551"/>
        </pc:sldMkLst>
      </pc:sldChg>
      <pc:sldChg chg="add del">
        <pc:chgData name="Nakamura Atsushi" userId="9678f8db9fb508d1" providerId="LiveId" clId="{56C552F4-6543-440F-AA9E-F48CB18DC185}" dt="2020-04-04T22:57:11.258" v="36171" actId="2696"/>
        <pc:sldMkLst>
          <pc:docMk/>
          <pc:sldMk cId="1432453294" sldId="551"/>
        </pc:sldMkLst>
      </pc:sldChg>
      <pc:sldChg chg="modSp add">
        <pc:chgData name="Nakamura Atsushi" userId="9678f8db9fb508d1" providerId="LiveId" clId="{56C552F4-6543-440F-AA9E-F48CB18DC185}" dt="2020-04-10T23:24:14.472" v="37111"/>
        <pc:sldMkLst>
          <pc:docMk/>
          <pc:sldMk cId="2140686541" sldId="551"/>
        </pc:sldMkLst>
      </pc:sldChg>
      <pc:sldChg chg="add del">
        <pc:chgData name="Nakamura Atsushi" userId="9678f8db9fb508d1" providerId="LiveId" clId="{56C552F4-6543-440F-AA9E-F48CB18DC185}" dt="2020-04-10T23:19:35.645" v="36951" actId="2696"/>
        <pc:sldMkLst>
          <pc:docMk/>
          <pc:sldMk cId="2505837430" sldId="551"/>
        </pc:sldMkLst>
      </pc:sldChg>
      <pc:sldChg chg="delSp del modNotesTx">
        <pc:chgData name="Nakamura Atsushi" userId="9678f8db9fb508d1" providerId="LiveId" clId="{56C552F4-6543-440F-AA9E-F48CB18DC185}" dt="2020-04-10T21:21:40.755" v="36559" actId="2696"/>
        <pc:sldMkLst>
          <pc:docMk/>
          <pc:sldMk cId="395580913" sldId="552"/>
        </pc:sldMkLst>
      </pc:sldChg>
      <pc:sldChg chg="add">
        <pc:chgData name="Nakamura Atsushi" userId="9678f8db9fb508d1" providerId="LiveId" clId="{56C552F4-6543-440F-AA9E-F48CB18DC185}" dt="2020-04-10T21:21:45.009" v="36561"/>
        <pc:sldMkLst>
          <pc:docMk/>
          <pc:sldMk cId="446909888" sldId="552"/>
        </pc:sldMkLst>
      </pc:sldChg>
      <pc:sldChg chg="modSp add modNotes">
        <pc:chgData name="Nakamura Atsushi" userId="9678f8db9fb508d1" providerId="LiveId" clId="{56C552F4-6543-440F-AA9E-F48CB18DC185}" dt="2020-04-10T23:24:14.472" v="37111"/>
        <pc:sldMkLst>
          <pc:docMk/>
          <pc:sldMk cId="460178644" sldId="553"/>
        </pc:sldMkLst>
      </pc:sldChg>
      <pc:sldChg chg="modSp del modNotesTx">
        <pc:chgData name="Nakamura Atsushi" userId="9678f8db9fb508d1" providerId="LiveId" clId="{56C552F4-6543-440F-AA9E-F48CB18DC185}" dt="2020-04-04T22:56:55.120" v="36169" actId="2696"/>
        <pc:sldMkLst>
          <pc:docMk/>
          <pc:sldMk cId="1087326415" sldId="553"/>
        </pc:sldMkLst>
      </pc:sldChg>
      <pc:sldChg chg="add del">
        <pc:chgData name="Nakamura Atsushi" userId="9678f8db9fb508d1" providerId="LiveId" clId="{56C552F4-6543-440F-AA9E-F48CB18DC185}" dt="2020-04-10T21:28:26.483" v="36569" actId="2696"/>
        <pc:sldMkLst>
          <pc:docMk/>
          <pc:sldMk cId="3161273825" sldId="553"/>
        </pc:sldMkLst>
      </pc:sldChg>
      <pc:sldChg chg="add del">
        <pc:chgData name="Nakamura Atsushi" userId="9678f8db9fb508d1" providerId="LiveId" clId="{56C552F4-6543-440F-AA9E-F48CB18DC185}" dt="2020-04-04T22:57:11.274" v="36172" actId="2696"/>
        <pc:sldMkLst>
          <pc:docMk/>
          <pc:sldMk cId="4039755470" sldId="553"/>
        </pc:sldMkLst>
      </pc:sldChg>
      <pc:sldChg chg="addSp delSp modSp del modNotesTx">
        <pc:chgData name="Nakamura Atsushi" userId="9678f8db9fb508d1" providerId="LiveId" clId="{56C552F4-6543-440F-AA9E-F48CB18DC185}" dt="2020-04-10T23:30:26.681" v="37447" actId="2696"/>
        <pc:sldMkLst>
          <pc:docMk/>
          <pc:sldMk cId="3250382804" sldId="554"/>
        </pc:sldMkLst>
      </pc:sldChg>
      <pc:sldChg chg="addSp delSp modSp del">
        <pc:chgData name="Nakamura Atsushi" userId="9678f8db9fb508d1" providerId="LiveId" clId="{56C552F4-6543-440F-AA9E-F48CB18DC185}" dt="2020-02-04T21:16:16.237" v="381" actId="2696"/>
        <pc:sldMkLst>
          <pc:docMk/>
          <pc:sldMk cId="1928690034" sldId="555"/>
        </pc:sldMkLst>
      </pc:sldChg>
      <pc:sldChg chg="add">
        <pc:chgData name="Nakamura Atsushi" userId="9678f8db9fb508d1" providerId="LiveId" clId="{56C552F4-6543-440F-AA9E-F48CB18DC185}" dt="2020-04-10T21:21:45.009" v="36561"/>
        <pc:sldMkLst>
          <pc:docMk/>
          <pc:sldMk cId="766836619" sldId="556"/>
        </pc:sldMkLst>
      </pc:sldChg>
      <pc:sldChg chg="del modNotesTx">
        <pc:chgData name="Nakamura Atsushi" userId="9678f8db9fb508d1" providerId="LiveId" clId="{56C552F4-6543-440F-AA9E-F48CB18DC185}" dt="2020-04-10T21:21:40.768" v="36560" actId="2696"/>
        <pc:sldMkLst>
          <pc:docMk/>
          <pc:sldMk cId="960683813" sldId="556"/>
        </pc:sldMkLst>
      </pc:sldChg>
      <pc:sldChg chg="modSp modNotesTx">
        <pc:chgData name="Nakamura Atsushi" userId="9678f8db9fb508d1" providerId="LiveId" clId="{56C552F4-6543-440F-AA9E-F48CB18DC185}" dt="2020-04-10T23:24:14.472" v="37111"/>
        <pc:sldMkLst>
          <pc:docMk/>
          <pc:sldMk cId="489033782" sldId="557"/>
        </pc:sldMkLst>
      </pc:sldChg>
      <pc:sldChg chg="del">
        <pc:chgData name="Nakamura Atsushi" userId="9678f8db9fb508d1" providerId="LiveId" clId="{56C552F4-6543-440F-AA9E-F48CB18DC185}" dt="2020-02-06T20:56:20.926" v="3316" actId="2696"/>
        <pc:sldMkLst>
          <pc:docMk/>
          <pc:sldMk cId="103731063" sldId="558"/>
        </pc:sldMkLst>
      </pc:sldChg>
      <pc:sldChg chg="addSp delSp del">
        <pc:chgData name="Nakamura Atsushi" userId="9678f8db9fb508d1" providerId="LiveId" clId="{56C552F4-6543-440F-AA9E-F48CB18DC185}" dt="2020-02-11T21:04:41.833" v="23502" actId="2696"/>
        <pc:sldMkLst>
          <pc:docMk/>
          <pc:sldMk cId="3097084763" sldId="559"/>
        </pc:sldMkLst>
      </pc:sldChg>
      <pc:sldChg chg="addSp delSp modSp modNotesTx">
        <pc:chgData name="Nakamura Atsushi" userId="9678f8db9fb508d1" providerId="LiveId" clId="{56C552F4-6543-440F-AA9E-F48CB18DC185}" dt="2020-04-10T23:24:14.472" v="37111"/>
        <pc:sldMkLst>
          <pc:docMk/>
          <pc:sldMk cId="1489575931" sldId="560"/>
        </pc:sldMkLst>
      </pc:sldChg>
      <pc:sldChg chg="addSp delSp del">
        <pc:chgData name="Nakamura Atsushi" userId="9678f8db9fb508d1" providerId="LiveId" clId="{56C552F4-6543-440F-AA9E-F48CB18DC185}" dt="2020-02-11T21:04:42.312" v="23529" actId="2696"/>
        <pc:sldMkLst>
          <pc:docMk/>
          <pc:sldMk cId="1894817246" sldId="561"/>
        </pc:sldMkLst>
      </pc:sldChg>
      <pc:sldChg chg="del">
        <pc:chgData name="Nakamura Atsushi" userId="9678f8db9fb508d1" providerId="LiveId" clId="{56C552F4-6543-440F-AA9E-F48CB18DC185}" dt="2020-02-11T21:04:41.866" v="23504" actId="2696"/>
        <pc:sldMkLst>
          <pc:docMk/>
          <pc:sldMk cId="4258705515" sldId="563"/>
        </pc:sldMkLst>
      </pc:sldChg>
      <pc:sldChg chg="addSp delSp del">
        <pc:chgData name="Nakamura Atsushi" userId="9678f8db9fb508d1" providerId="LiveId" clId="{56C552F4-6543-440F-AA9E-F48CB18DC185}" dt="2020-02-11T21:04:41.851" v="23503" actId="2696"/>
        <pc:sldMkLst>
          <pc:docMk/>
          <pc:sldMk cId="4136778549" sldId="566"/>
        </pc:sldMkLst>
      </pc:sldChg>
      <pc:sldChg chg="addSp delSp del">
        <pc:chgData name="Nakamura Atsushi" userId="9678f8db9fb508d1" providerId="LiveId" clId="{56C552F4-6543-440F-AA9E-F48CB18DC185}" dt="2020-02-11T21:04:41.880" v="23505" actId="2696"/>
        <pc:sldMkLst>
          <pc:docMk/>
          <pc:sldMk cId="341679560" sldId="567"/>
        </pc:sldMkLst>
      </pc:sldChg>
      <pc:sldChg chg="addSp delSp del">
        <pc:chgData name="Nakamura Atsushi" userId="9678f8db9fb508d1" providerId="LiveId" clId="{56C552F4-6543-440F-AA9E-F48CB18DC185}" dt="2020-02-11T21:04:41.984" v="23510" actId="2696"/>
        <pc:sldMkLst>
          <pc:docMk/>
          <pc:sldMk cId="3437648966" sldId="568"/>
        </pc:sldMkLst>
      </pc:sldChg>
      <pc:sldChg chg="addSp delSp del">
        <pc:chgData name="Nakamura Atsushi" userId="9678f8db9fb508d1" providerId="LiveId" clId="{56C552F4-6543-440F-AA9E-F48CB18DC185}" dt="2020-02-06T20:56:20.916" v="3315" actId="2696"/>
        <pc:sldMkLst>
          <pc:docMk/>
          <pc:sldMk cId="3252870651" sldId="569"/>
        </pc:sldMkLst>
      </pc:sldChg>
      <pc:sldChg chg="addSp delSp del">
        <pc:chgData name="Nakamura Atsushi" userId="9678f8db9fb508d1" providerId="LiveId" clId="{56C552F4-6543-440F-AA9E-F48CB18DC185}" dt="2020-02-11T21:04:41.913" v="23507" actId="2696"/>
        <pc:sldMkLst>
          <pc:docMk/>
          <pc:sldMk cId="268385548" sldId="570"/>
        </pc:sldMkLst>
      </pc:sldChg>
      <pc:sldChg chg="addSp delSp del">
        <pc:chgData name="Nakamura Atsushi" userId="9678f8db9fb508d1" providerId="LiveId" clId="{56C552F4-6543-440F-AA9E-F48CB18DC185}" dt="2020-02-11T21:04:42.010" v="23511" actId="2696"/>
        <pc:sldMkLst>
          <pc:docMk/>
          <pc:sldMk cId="2528923074" sldId="571"/>
        </pc:sldMkLst>
      </pc:sldChg>
      <pc:sldChg chg="del">
        <pc:chgData name="Nakamura Atsushi" userId="9678f8db9fb508d1" providerId="LiveId" clId="{56C552F4-6543-440F-AA9E-F48CB18DC185}" dt="2020-02-11T21:04:42.044" v="23513" actId="2696"/>
        <pc:sldMkLst>
          <pc:docMk/>
          <pc:sldMk cId="2244979601" sldId="572"/>
        </pc:sldMkLst>
      </pc:sldChg>
      <pc:sldChg chg="addSp delSp del">
        <pc:chgData name="Nakamura Atsushi" userId="9678f8db9fb508d1" providerId="LiveId" clId="{56C552F4-6543-440F-AA9E-F48CB18DC185}" dt="2020-02-11T21:04:42.062" v="23514" actId="2696"/>
        <pc:sldMkLst>
          <pc:docMk/>
          <pc:sldMk cId="12769292" sldId="573"/>
        </pc:sldMkLst>
      </pc:sldChg>
      <pc:sldChg chg="addSp delSp modSp del">
        <pc:chgData name="Nakamura Atsushi" userId="9678f8db9fb508d1" providerId="LiveId" clId="{56C552F4-6543-440F-AA9E-F48CB18DC185}" dt="2020-02-11T21:04:42.181" v="23521" actId="2696"/>
        <pc:sldMkLst>
          <pc:docMk/>
          <pc:sldMk cId="3650971343" sldId="575"/>
        </pc:sldMkLst>
      </pc:sldChg>
      <pc:sldChg chg="addSp delSp del">
        <pc:chgData name="Nakamura Atsushi" userId="9678f8db9fb508d1" providerId="LiveId" clId="{56C552F4-6543-440F-AA9E-F48CB18DC185}" dt="2020-02-11T21:04:42.097" v="23516" actId="2696"/>
        <pc:sldMkLst>
          <pc:docMk/>
          <pc:sldMk cId="718410054" sldId="576"/>
        </pc:sldMkLst>
      </pc:sldChg>
      <pc:sldChg chg="addSp delSp del">
        <pc:chgData name="Nakamura Atsushi" userId="9678f8db9fb508d1" providerId="LiveId" clId="{56C552F4-6543-440F-AA9E-F48CB18DC185}" dt="2020-02-11T21:04:42.197" v="23522" actId="2696"/>
        <pc:sldMkLst>
          <pc:docMk/>
          <pc:sldMk cId="1251337647" sldId="577"/>
        </pc:sldMkLst>
      </pc:sldChg>
      <pc:sldChg chg="addSp delSp del">
        <pc:chgData name="Nakamura Atsushi" userId="9678f8db9fb508d1" providerId="LiveId" clId="{56C552F4-6543-440F-AA9E-F48CB18DC185}" dt="2020-02-11T21:04:42.213" v="23523" actId="2696"/>
        <pc:sldMkLst>
          <pc:docMk/>
          <pc:sldMk cId="976164274" sldId="578"/>
        </pc:sldMkLst>
      </pc:sldChg>
      <pc:sldChg chg="addSp delSp del">
        <pc:chgData name="Nakamura Atsushi" userId="9678f8db9fb508d1" providerId="LiveId" clId="{56C552F4-6543-440F-AA9E-F48CB18DC185}" dt="2020-02-11T21:04:42.223" v="23524" actId="2696"/>
        <pc:sldMkLst>
          <pc:docMk/>
          <pc:sldMk cId="1868157308" sldId="579"/>
        </pc:sldMkLst>
      </pc:sldChg>
      <pc:sldChg chg="addSp delSp del">
        <pc:chgData name="Nakamura Atsushi" userId="9678f8db9fb508d1" providerId="LiveId" clId="{56C552F4-6543-440F-AA9E-F48CB18DC185}" dt="2020-02-11T21:04:42.245" v="23525" actId="2696"/>
        <pc:sldMkLst>
          <pc:docMk/>
          <pc:sldMk cId="3824613191" sldId="581"/>
        </pc:sldMkLst>
      </pc:sldChg>
      <pc:sldChg chg="addSp delSp del">
        <pc:chgData name="Nakamura Atsushi" userId="9678f8db9fb508d1" providerId="LiveId" clId="{56C552F4-6543-440F-AA9E-F48CB18DC185}" dt="2020-02-11T21:04:42.296" v="23528" actId="2696"/>
        <pc:sldMkLst>
          <pc:docMk/>
          <pc:sldMk cId="4033231346" sldId="582"/>
        </pc:sldMkLst>
      </pc:sldChg>
      <pc:sldChg chg="addSp delSp modSp del">
        <pc:chgData name="Nakamura Atsushi" userId="9678f8db9fb508d1" providerId="LiveId" clId="{56C552F4-6543-440F-AA9E-F48CB18DC185}" dt="2020-02-11T21:04:42.281" v="23527" actId="2696"/>
        <pc:sldMkLst>
          <pc:docMk/>
          <pc:sldMk cId="648718906" sldId="583"/>
        </pc:sldMkLst>
      </pc:sldChg>
      <pc:sldChg chg="del">
        <pc:chgData name="Nakamura Atsushi" userId="9678f8db9fb508d1" providerId="LiveId" clId="{56C552F4-6543-440F-AA9E-F48CB18DC185}" dt="2020-02-11T21:04:42.333" v="23530" actId="2696"/>
        <pc:sldMkLst>
          <pc:docMk/>
          <pc:sldMk cId="694416121" sldId="584"/>
        </pc:sldMkLst>
      </pc:sldChg>
      <pc:sldChg chg="del">
        <pc:chgData name="Nakamura Atsushi" userId="9678f8db9fb508d1" providerId="LiveId" clId="{56C552F4-6543-440F-AA9E-F48CB18DC185}" dt="2020-02-11T21:04:42.381" v="23533" actId="2696"/>
        <pc:sldMkLst>
          <pc:docMk/>
          <pc:sldMk cId="157873045" sldId="585"/>
        </pc:sldMkLst>
      </pc:sldChg>
      <pc:sldChg chg="delSp del">
        <pc:chgData name="Nakamura Atsushi" userId="9678f8db9fb508d1" providerId="LiveId" clId="{56C552F4-6543-440F-AA9E-F48CB18DC185}" dt="2020-02-11T21:04:42.389" v="23534" actId="2696"/>
        <pc:sldMkLst>
          <pc:docMk/>
          <pc:sldMk cId="756187806" sldId="586"/>
        </pc:sldMkLst>
      </pc:sldChg>
      <pc:sldChg chg="addSp delSp del">
        <pc:chgData name="Nakamura Atsushi" userId="9678f8db9fb508d1" providerId="LiveId" clId="{56C552F4-6543-440F-AA9E-F48CB18DC185}" dt="2020-02-11T21:04:42.410" v="23535" actId="2696"/>
        <pc:sldMkLst>
          <pc:docMk/>
          <pc:sldMk cId="621123098" sldId="587"/>
        </pc:sldMkLst>
      </pc:sldChg>
      <pc:sldChg chg="delSp del">
        <pc:chgData name="Nakamura Atsushi" userId="9678f8db9fb508d1" providerId="LiveId" clId="{56C552F4-6543-440F-AA9E-F48CB18DC185}" dt="2020-02-11T21:04:42.431" v="23536" actId="2696"/>
        <pc:sldMkLst>
          <pc:docMk/>
          <pc:sldMk cId="1121950813" sldId="588"/>
        </pc:sldMkLst>
      </pc:sldChg>
      <pc:sldChg chg="delSp del">
        <pc:chgData name="Nakamura Atsushi" userId="9678f8db9fb508d1" providerId="LiveId" clId="{56C552F4-6543-440F-AA9E-F48CB18DC185}" dt="2020-02-11T21:04:42.445" v="23537" actId="2696"/>
        <pc:sldMkLst>
          <pc:docMk/>
          <pc:sldMk cId="2301397196" sldId="589"/>
        </pc:sldMkLst>
      </pc:sldChg>
      <pc:sldChg chg="addSp delSp del">
        <pc:chgData name="Nakamura Atsushi" userId="9678f8db9fb508d1" providerId="LiveId" clId="{56C552F4-6543-440F-AA9E-F48CB18DC185}" dt="2020-02-11T21:04:42.466" v="23538" actId="2696"/>
        <pc:sldMkLst>
          <pc:docMk/>
          <pc:sldMk cId="2660774335" sldId="590"/>
        </pc:sldMkLst>
      </pc:sldChg>
      <pc:sldChg chg="addSp delSp del">
        <pc:chgData name="Nakamura Atsushi" userId="9678f8db9fb508d1" providerId="LiveId" clId="{56C552F4-6543-440F-AA9E-F48CB18DC185}" dt="2020-02-11T21:04:42.524" v="23542" actId="2696"/>
        <pc:sldMkLst>
          <pc:docMk/>
          <pc:sldMk cId="2420906686" sldId="591"/>
        </pc:sldMkLst>
      </pc:sldChg>
      <pc:sldChg chg="delSp modSp del">
        <pc:chgData name="Nakamura Atsushi" userId="9678f8db9fb508d1" providerId="LiveId" clId="{56C552F4-6543-440F-AA9E-F48CB18DC185}" dt="2020-02-11T21:04:42.515" v="23541" actId="2696"/>
        <pc:sldMkLst>
          <pc:docMk/>
          <pc:sldMk cId="3541143873" sldId="592"/>
        </pc:sldMkLst>
      </pc:sldChg>
      <pc:sldChg chg="modSp">
        <pc:chgData name="Nakamura Atsushi" userId="9678f8db9fb508d1" providerId="LiveId" clId="{56C552F4-6543-440F-AA9E-F48CB18DC185}" dt="2020-04-10T23:24:14.472" v="37111"/>
        <pc:sldMkLst>
          <pc:docMk/>
          <pc:sldMk cId="2499893403" sldId="593"/>
        </pc:sldMkLst>
      </pc:sldChg>
      <pc:sldChg chg="addSp delSp del">
        <pc:chgData name="Nakamura Atsushi" userId="9678f8db9fb508d1" providerId="LiveId" clId="{56C552F4-6543-440F-AA9E-F48CB18DC185}" dt="2020-02-04T20:50:12.386" v="179" actId="2696"/>
        <pc:sldMkLst>
          <pc:docMk/>
          <pc:sldMk cId="4229075828" sldId="594"/>
        </pc:sldMkLst>
      </pc:sldChg>
      <pc:sldChg chg="addSp delSp del">
        <pc:chgData name="Nakamura Atsushi" userId="9678f8db9fb508d1" providerId="LiveId" clId="{56C552F4-6543-440F-AA9E-F48CB18DC185}" dt="2020-02-04T20:50:15.972" v="180" actId="2696"/>
        <pc:sldMkLst>
          <pc:docMk/>
          <pc:sldMk cId="1408096208" sldId="595"/>
        </pc:sldMkLst>
      </pc:sldChg>
      <pc:sldChg chg="addSp delSp modSp del">
        <pc:chgData name="Nakamura Atsushi" userId="9678f8db9fb508d1" providerId="LiveId" clId="{56C552F4-6543-440F-AA9E-F48CB18DC185}" dt="2020-02-04T21:27:08.436" v="518" actId="2696"/>
        <pc:sldMkLst>
          <pc:docMk/>
          <pc:sldMk cId="1605398877" sldId="596"/>
        </pc:sldMkLst>
      </pc:sldChg>
      <pc:sldChg chg="addSp delSp del">
        <pc:chgData name="Nakamura Atsushi" userId="9678f8db9fb508d1" providerId="LiveId" clId="{56C552F4-6543-440F-AA9E-F48CB18DC185}" dt="2020-02-11T21:04:41.892" v="23506" actId="2696"/>
        <pc:sldMkLst>
          <pc:docMk/>
          <pc:sldMk cId="1816379601" sldId="597"/>
        </pc:sldMkLst>
      </pc:sldChg>
      <pc:sldChg chg="addSp delSp del">
        <pc:chgData name="Nakamura Atsushi" userId="9678f8db9fb508d1" providerId="LiveId" clId="{56C552F4-6543-440F-AA9E-F48CB18DC185}" dt="2020-02-11T21:04:41.945" v="23508" actId="2696"/>
        <pc:sldMkLst>
          <pc:docMk/>
          <pc:sldMk cId="37314192" sldId="598"/>
        </pc:sldMkLst>
      </pc:sldChg>
      <pc:sldChg chg="modSp del">
        <pc:chgData name="Nakamura Atsushi" userId="9678f8db9fb508d1" providerId="LiveId" clId="{56C552F4-6543-440F-AA9E-F48CB18DC185}" dt="2020-02-11T21:04:41.966" v="23509" actId="2696"/>
        <pc:sldMkLst>
          <pc:docMk/>
          <pc:sldMk cId="2291249790" sldId="600"/>
        </pc:sldMkLst>
      </pc:sldChg>
      <pc:sldChg chg="del">
        <pc:chgData name="Nakamura Atsushi" userId="9678f8db9fb508d1" providerId="LiveId" clId="{56C552F4-6543-440F-AA9E-F48CB18DC185}" dt="2020-02-11T21:04:42.170" v="23520" actId="2696"/>
        <pc:sldMkLst>
          <pc:docMk/>
          <pc:sldMk cId="2971382748" sldId="601"/>
        </pc:sldMkLst>
      </pc:sldChg>
      <pc:sldChg chg="addSp delSp del">
        <pc:chgData name="Nakamura Atsushi" userId="9678f8db9fb508d1" providerId="LiveId" clId="{56C552F4-6543-440F-AA9E-F48CB18DC185}" dt="2020-02-11T21:04:42.268" v="23526" actId="2696"/>
        <pc:sldMkLst>
          <pc:docMk/>
          <pc:sldMk cId="1746334034" sldId="602"/>
        </pc:sldMkLst>
      </pc:sldChg>
      <pc:sldChg chg="addSp delSp del">
        <pc:chgData name="Nakamura Atsushi" userId="9678f8db9fb508d1" providerId="LiveId" clId="{56C552F4-6543-440F-AA9E-F48CB18DC185}" dt="2020-02-11T21:04:42.144" v="23518" actId="2696"/>
        <pc:sldMkLst>
          <pc:docMk/>
          <pc:sldMk cId="3213277751" sldId="603"/>
        </pc:sldMkLst>
      </pc:sldChg>
      <pc:sldChg chg="addSp delSp del">
        <pc:chgData name="Nakamura Atsushi" userId="9678f8db9fb508d1" providerId="LiveId" clId="{56C552F4-6543-440F-AA9E-F48CB18DC185}" dt="2020-02-11T21:04:42.023" v="23512" actId="2696"/>
        <pc:sldMkLst>
          <pc:docMk/>
          <pc:sldMk cId="3182430443" sldId="605"/>
        </pc:sldMkLst>
      </pc:sldChg>
      <pc:sldChg chg="addSp delSp del">
        <pc:chgData name="Nakamura Atsushi" userId="9678f8db9fb508d1" providerId="LiveId" clId="{56C552F4-6543-440F-AA9E-F48CB18DC185}" dt="2020-02-11T21:04:42.082" v="23515" actId="2696"/>
        <pc:sldMkLst>
          <pc:docMk/>
          <pc:sldMk cId="691809439" sldId="606"/>
        </pc:sldMkLst>
      </pc:sldChg>
      <pc:sldChg chg="addSp delSp del">
        <pc:chgData name="Nakamura Atsushi" userId="9678f8db9fb508d1" providerId="LiveId" clId="{56C552F4-6543-440F-AA9E-F48CB18DC185}" dt="2020-02-11T21:04:42.156" v="23519" actId="2696"/>
        <pc:sldMkLst>
          <pc:docMk/>
          <pc:sldMk cId="1967652268" sldId="607"/>
        </pc:sldMkLst>
      </pc:sldChg>
      <pc:sldChg chg="addSp delSp del">
        <pc:chgData name="Nakamura Atsushi" userId="9678f8db9fb508d1" providerId="LiveId" clId="{56C552F4-6543-440F-AA9E-F48CB18DC185}" dt="2020-02-11T21:04:42.362" v="23532" actId="2696"/>
        <pc:sldMkLst>
          <pc:docMk/>
          <pc:sldMk cId="3531265135" sldId="608"/>
        </pc:sldMkLst>
      </pc:sldChg>
      <pc:sldChg chg="addSp delSp modSp del">
        <pc:chgData name="Nakamura Atsushi" userId="9678f8db9fb508d1" providerId="LiveId" clId="{56C552F4-6543-440F-AA9E-F48CB18DC185}" dt="2020-02-11T21:04:42.351" v="23531" actId="2696"/>
        <pc:sldMkLst>
          <pc:docMk/>
          <pc:sldMk cId="3214649131" sldId="609"/>
        </pc:sldMkLst>
      </pc:sldChg>
      <pc:sldChg chg="addSp delSp modSp del">
        <pc:chgData name="Nakamura Atsushi" userId="9678f8db9fb508d1" providerId="LiveId" clId="{56C552F4-6543-440F-AA9E-F48CB18DC185}" dt="2020-02-04T21:28:16.920" v="527" actId="2696"/>
        <pc:sldMkLst>
          <pc:docMk/>
          <pc:sldMk cId="4226426835" sldId="610"/>
        </pc:sldMkLst>
      </pc:sldChg>
      <pc:sldChg chg="del">
        <pc:chgData name="Nakamura Atsushi" userId="9678f8db9fb508d1" providerId="LiveId" clId="{56C552F4-6543-440F-AA9E-F48CB18DC185}" dt="2020-02-11T08:57:20.585" v="21307" actId="2696"/>
        <pc:sldMkLst>
          <pc:docMk/>
          <pc:sldMk cId="171752025" sldId="611"/>
        </pc:sldMkLst>
      </pc:sldChg>
      <pc:sldChg chg="modSp add modNotesTx">
        <pc:chgData name="Nakamura Atsushi" userId="9678f8db9fb508d1" providerId="LiveId" clId="{56C552F4-6543-440F-AA9E-F48CB18DC185}" dt="2020-04-10T23:24:14.472" v="37111"/>
        <pc:sldMkLst>
          <pc:docMk/>
          <pc:sldMk cId="1095179260" sldId="611"/>
        </pc:sldMkLst>
      </pc:sldChg>
      <pc:sldChg chg="modSp add del">
        <pc:chgData name="Nakamura Atsushi" userId="9678f8db9fb508d1" providerId="LiveId" clId="{56C552F4-6543-440F-AA9E-F48CB18DC185}" dt="2020-02-04T21:16:16.223" v="380" actId="2696"/>
        <pc:sldMkLst>
          <pc:docMk/>
          <pc:sldMk cId="1960013808" sldId="612"/>
        </pc:sldMkLst>
      </pc:sldChg>
      <pc:sldChg chg="addSp modSp add del modNotesTx">
        <pc:chgData name="Nakamura Atsushi" userId="9678f8db9fb508d1" providerId="LiveId" clId="{56C552F4-6543-440F-AA9E-F48CB18DC185}" dt="2020-04-04T22:56:13.637" v="36166" actId="2696"/>
        <pc:sldMkLst>
          <pc:docMk/>
          <pc:sldMk cId="106925100" sldId="613"/>
        </pc:sldMkLst>
      </pc:sldChg>
      <pc:sldChg chg="modSp add">
        <pc:chgData name="Nakamura Atsushi" userId="9678f8db9fb508d1" providerId="LiveId" clId="{56C552F4-6543-440F-AA9E-F48CB18DC185}" dt="2020-04-10T23:24:14.472" v="37111"/>
        <pc:sldMkLst>
          <pc:docMk/>
          <pc:sldMk cId="904803996" sldId="613"/>
        </pc:sldMkLst>
      </pc:sldChg>
      <pc:sldChg chg="modSp add">
        <pc:chgData name="Nakamura Atsushi" userId="9678f8db9fb508d1" providerId="LiveId" clId="{56C552F4-6543-440F-AA9E-F48CB18DC185}" dt="2020-02-04T21:28:22.123" v="528" actId="20577"/>
        <pc:sldMkLst>
          <pc:docMk/>
          <pc:sldMk cId="2251281068" sldId="614"/>
        </pc:sldMkLst>
      </pc:sldChg>
      <pc:sldChg chg="add del">
        <pc:chgData name="Nakamura Atsushi" userId="9678f8db9fb508d1" providerId="LiveId" clId="{56C552F4-6543-440F-AA9E-F48CB18DC185}" dt="2020-02-04T21:28:05.533" v="525" actId="2696"/>
        <pc:sldMkLst>
          <pc:docMk/>
          <pc:sldMk cId="2906129213" sldId="615"/>
        </pc:sldMkLst>
      </pc:sldChg>
      <pc:sldChg chg="modSp add modNotesTx">
        <pc:chgData name="Nakamura Atsushi" userId="9678f8db9fb508d1" providerId="LiveId" clId="{56C552F4-6543-440F-AA9E-F48CB18DC185}" dt="2020-02-04T21:29:22.486" v="670" actId="6549"/>
        <pc:sldMkLst>
          <pc:docMk/>
          <pc:sldMk cId="389160765" sldId="616"/>
        </pc:sldMkLst>
      </pc:sldChg>
      <pc:sldChg chg="add modNotesTx">
        <pc:chgData name="Nakamura Atsushi" userId="9678f8db9fb508d1" providerId="LiveId" clId="{56C552F4-6543-440F-AA9E-F48CB18DC185}" dt="2020-02-04T21:29:08.940" v="656" actId="20577"/>
        <pc:sldMkLst>
          <pc:docMk/>
          <pc:sldMk cId="2472223124" sldId="617"/>
        </pc:sldMkLst>
      </pc:sldChg>
      <pc:sldChg chg="modSp add del modNotesTx">
        <pc:chgData name="Nakamura Atsushi" userId="9678f8db9fb508d1" providerId="LiveId" clId="{56C552F4-6543-440F-AA9E-F48CB18DC185}" dt="2020-02-10T20:45:03.174" v="8085" actId="2696"/>
        <pc:sldMkLst>
          <pc:docMk/>
          <pc:sldMk cId="3865160549" sldId="618"/>
        </pc:sldMkLst>
      </pc:sldChg>
      <pc:sldChg chg="addSp delSp modSp add modNotesTx">
        <pc:chgData name="Nakamura Atsushi" userId="9678f8db9fb508d1" providerId="LiveId" clId="{56C552F4-6543-440F-AA9E-F48CB18DC185}" dt="2020-02-10T20:49:16.946" v="8954" actId="20577"/>
        <pc:sldMkLst>
          <pc:docMk/>
          <pc:sldMk cId="1921797550" sldId="619"/>
        </pc:sldMkLst>
      </pc:sldChg>
      <pc:sldChg chg="addSp delSp modSp add modNotesTx">
        <pc:chgData name="Nakamura Atsushi" userId="9678f8db9fb508d1" providerId="LiveId" clId="{56C552F4-6543-440F-AA9E-F48CB18DC185}" dt="2020-02-10T20:54:02.301" v="10103" actId="20577"/>
        <pc:sldMkLst>
          <pc:docMk/>
          <pc:sldMk cId="1681403183" sldId="620"/>
        </pc:sldMkLst>
      </pc:sldChg>
      <pc:sldChg chg="addSp delSp modSp add modNotesTx">
        <pc:chgData name="Nakamura Atsushi" userId="9678f8db9fb508d1" providerId="LiveId" clId="{56C552F4-6543-440F-AA9E-F48CB18DC185}" dt="2020-02-10T20:55:39.360" v="10467" actId="20577"/>
        <pc:sldMkLst>
          <pc:docMk/>
          <pc:sldMk cId="3783671708" sldId="621"/>
        </pc:sldMkLst>
      </pc:sldChg>
      <pc:sldChg chg="addSp delSp modSp add modNotesTx">
        <pc:chgData name="Nakamura Atsushi" userId="9678f8db9fb508d1" providerId="LiveId" clId="{56C552F4-6543-440F-AA9E-F48CB18DC185}" dt="2020-03-14T22:38:43.368" v="27857" actId="20577"/>
        <pc:sldMkLst>
          <pc:docMk/>
          <pc:sldMk cId="1665736860" sldId="622"/>
        </pc:sldMkLst>
      </pc:sldChg>
      <pc:sldChg chg="addSp modSp add del">
        <pc:chgData name="Nakamura Atsushi" userId="9678f8db9fb508d1" providerId="LiveId" clId="{56C552F4-6543-440F-AA9E-F48CB18DC185}" dt="2020-02-05T21:56:33.318" v="1644" actId="2696"/>
        <pc:sldMkLst>
          <pc:docMk/>
          <pc:sldMk cId="935965943" sldId="623"/>
        </pc:sldMkLst>
      </pc:sldChg>
      <pc:sldChg chg="addSp delSp modSp add modNotesTx">
        <pc:chgData name="Nakamura Atsushi" userId="9678f8db9fb508d1" providerId="LiveId" clId="{56C552F4-6543-440F-AA9E-F48CB18DC185}" dt="2020-04-10T23:24:14.472" v="37111"/>
        <pc:sldMkLst>
          <pc:docMk/>
          <pc:sldMk cId="2714622145" sldId="623"/>
        </pc:sldMkLst>
      </pc:sldChg>
      <pc:sldChg chg="add del">
        <pc:chgData name="Nakamura Atsushi" userId="9678f8db9fb508d1" providerId="LiveId" clId="{56C552F4-6543-440F-AA9E-F48CB18DC185}" dt="2020-02-06T20:28:41.964" v="2289" actId="2696"/>
        <pc:sldMkLst>
          <pc:docMk/>
          <pc:sldMk cId="64253178" sldId="624"/>
        </pc:sldMkLst>
      </pc:sldChg>
      <pc:sldChg chg="addSp delSp modSp add del">
        <pc:chgData name="Nakamura Atsushi" userId="9678f8db9fb508d1" providerId="LiveId" clId="{56C552F4-6543-440F-AA9E-F48CB18DC185}" dt="2020-02-06T20:56:20.897" v="3314" actId="2696"/>
        <pc:sldMkLst>
          <pc:docMk/>
          <pc:sldMk cId="928529980" sldId="624"/>
        </pc:sldMkLst>
      </pc:sldChg>
      <pc:sldChg chg="addSp delSp modSp add">
        <pc:chgData name="Nakamura Atsushi" userId="9678f8db9fb508d1" providerId="LiveId" clId="{56C552F4-6543-440F-AA9E-F48CB18DC185}" dt="2020-02-06T21:27:16.814" v="3429"/>
        <pc:sldMkLst>
          <pc:docMk/>
          <pc:sldMk cId="2837336918" sldId="624"/>
        </pc:sldMkLst>
      </pc:sldChg>
      <pc:sldChg chg="delSp add del">
        <pc:chgData name="Nakamura Atsushi" userId="9678f8db9fb508d1" providerId="LiveId" clId="{56C552F4-6543-440F-AA9E-F48CB18DC185}" dt="2020-02-06T20:51:57.152" v="2967" actId="2696"/>
        <pc:sldMkLst>
          <pc:docMk/>
          <pc:sldMk cId="3019457308" sldId="624"/>
        </pc:sldMkLst>
      </pc:sldChg>
      <pc:sldChg chg="addSp delSp modSp add modNotesTx">
        <pc:chgData name="Nakamura Atsushi" userId="9678f8db9fb508d1" providerId="LiveId" clId="{56C552F4-6543-440F-AA9E-F48CB18DC185}" dt="2020-02-10T21:19:16.775" v="13006"/>
        <pc:sldMkLst>
          <pc:docMk/>
          <pc:sldMk cId="3614468653" sldId="625"/>
        </pc:sldMkLst>
      </pc:sldChg>
      <pc:sldChg chg="addSp delSp modSp add">
        <pc:chgData name="Nakamura Atsushi" userId="9678f8db9fb508d1" providerId="LiveId" clId="{56C552F4-6543-440F-AA9E-F48CB18DC185}" dt="2020-02-06T21:56:08.835" v="3899" actId="1036"/>
        <pc:sldMkLst>
          <pc:docMk/>
          <pc:sldMk cId="3816110687" sldId="626"/>
        </pc:sldMkLst>
      </pc:sldChg>
      <pc:sldChg chg="modNotesTx">
        <pc:chgData name="Nakamura Atsushi" userId="9678f8db9fb508d1" providerId="LiveId" clId="{56C552F4-6543-440F-AA9E-F48CB18DC185}" dt="2020-02-10T20:56:47.532" v="10622" actId="20577"/>
        <pc:sldMkLst>
          <pc:docMk/>
          <pc:sldMk cId="2252277264" sldId="631"/>
        </pc:sldMkLst>
      </pc:sldChg>
      <pc:sldChg chg="modNotesTx">
        <pc:chgData name="Nakamura Atsushi" userId="9678f8db9fb508d1" providerId="LiveId" clId="{56C552F4-6543-440F-AA9E-F48CB18DC185}" dt="2020-02-10T21:09:48.100" v="11070" actId="20577"/>
        <pc:sldMkLst>
          <pc:docMk/>
          <pc:sldMk cId="2032758160" sldId="633"/>
        </pc:sldMkLst>
      </pc:sldChg>
      <pc:sldChg chg="modNotesTx">
        <pc:chgData name="Nakamura Atsushi" userId="9678f8db9fb508d1" providerId="LiveId" clId="{56C552F4-6543-440F-AA9E-F48CB18DC185}" dt="2020-02-11T20:54:26.275" v="23034" actId="6549"/>
        <pc:sldMkLst>
          <pc:docMk/>
          <pc:sldMk cId="1699258508" sldId="638"/>
        </pc:sldMkLst>
      </pc:sldChg>
      <pc:sldChg chg="modNotesTx">
        <pc:chgData name="Nakamura Atsushi" userId="9678f8db9fb508d1" providerId="LiveId" clId="{56C552F4-6543-440F-AA9E-F48CB18DC185}" dt="2020-02-11T20:54:47.815" v="23040" actId="20577"/>
        <pc:sldMkLst>
          <pc:docMk/>
          <pc:sldMk cId="1297057002" sldId="639"/>
        </pc:sldMkLst>
      </pc:sldChg>
      <pc:sldChg chg="addSp modSp modNotesTx">
        <pc:chgData name="Nakamura Atsushi" userId="9678f8db9fb508d1" providerId="LiveId" clId="{56C552F4-6543-440F-AA9E-F48CB18DC185}" dt="2020-03-14T22:41:35.630" v="27925"/>
        <pc:sldMkLst>
          <pc:docMk/>
          <pc:sldMk cId="458666857" sldId="640"/>
        </pc:sldMkLst>
      </pc:sldChg>
      <pc:sldChg chg="modNotesTx">
        <pc:chgData name="Nakamura Atsushi" userId="9678f8db9fb508d1" providerId="LiveId" clId="{56C552F4-6543-440F-AA9E-F48CB18DC185}" dt="2020-02-10T21:11:35.327" v="11384" actId="20577"/>
        <pc:sldMkLst>
          <pc:docMk/>
          <pc:sldMk cId="3384864271" sldId="642"/>
        </pc:sldMkLst>
      </pc:sldChg>
      <pc:sldChg chg="del">
        <pc:chgData name="Nakamura Atsushi" userId="9678f8db9fb508d1" providerId="LiveId" clId="{56C552F4-6543-440F-AA9E-F48CB18DC185}" dt="2020-02-10T20:56:06.838" v="10560" actId="2696"/>
        <pc:sldMkLst>
          <pc:docMk/>
          <pc:sldMk cId="2899435582" sldId="643"/>
        </pc:sldMkLst>
      </pc:sldChg>
      <pc:sldChg chg="modNotesTx">
        <pc:chgData name="Nakamura Atsushi" userId="9678f8db9fb508d1" providerId="LiveId" clId="{56C552F4-6543-440F-AA9E-F48CB18DC185}" dt="2020-02-10T20:55:51.837" v="10524" actId="20577"/>
        <pc:sldMkLst>
          <pc:docMk/>
          <pc:sldMk cId="219908916" sldId="644"/>
        </pc:sldMkLst>
      </pc:sldChg>
      <pc:sldChg chg="modNotesTx">
        <pc:chgData name="Nakamura Atsushi" userId="9678f8db9fb508d1" providerId="LiveId" clId="{56C552F4-6543-440F-AA9E-F48CB18DC185}" dt="2020-02-10T20:56:21.630" v="10610" actId="20577"/>
        <pc:sldMkLst>
          <pc:docMk/>
          <pc:sldMk cId="3440440141" sldId="645"/>
        </pc:sldMkLst>
      </pc:sldChg>
      <pc:sldChg chg="modNotesTx">
        <pc:chgData name="Nakamura Atsushi" userId="9678f8db9fb508d1" providerId="LiveId" clId="{56C552F4-6543-440F-AA9E-F48CB18DC185}" dt="2020-02-10T21:17:09.671" v="12668" actId="20577"/>
        <pc:sldMkLst>
          <pc:docMk/>
          <pc:sldMk cId="423191151" sldId="646"/>
        </pc:sldMkLst>
      </pc:sldChg>
      <pc:sldChg chg="modNotesTx">
        <pc:chgData name="Nakamura Atsushi" userId="9678f8db9fb508d1" providerId="LiveId" clId="{56C552F4-6543-440F-AA9E-F48CB18DC185}" dt="2020-02-10T21:10:56.527" v="11184" actId="20577"/>
        <pc:sldMkLst>
          <pc:docMk/>
          <pc:sldMk cId="2894014645" sldId="648"/>
        </pc:sldMkLst>
      </pc:sldChg>
      <pc:sldChg chg="modNotesTx">
        <pc:chgData name="Nakamura Atsushi" userId="9678f8db9fb508d1" providerId="LiveId" clId="{56C552F4-6543-440F-AA9E-F48CB18DC185}" dt="2020-02-11T20:55:25.521" v="23080" actId="20577"/>
        <pc:sldMkLst>
          <pc:docMk/>
          <pc:sldMk cId="2520548039" sldId="649"/>
        </pc:sldMkLst>
      </pc:sldChg>
      <pc:sldChg chg="modNotesTx">
        <pc:chgData name="Nakamura Atsushi" userId="9678f8db9fb508d1" providerId="LiveId" clId="{56C552F4-6543-440F-AA9E-F48CB18DC185}" dt="2020-02-10T21:12:31.833" v="11616" actId="20577"/>
        <pc:sldMkLst>
          <pc:docMk/>
          <pc:sldMk cId="2113515460" sldId="650"/>
        </pc:sldMkLst>
      </pc:sldChg>
      <pc:sldChg chg="modSp modNotesTx">
        <pc:chgData name="Nakamura Atsushi" userId="9678f8db9fb508d1" providerId="LiveId" clId="{56C552F4-6543-440F-AA9E-F48CB18DC185}" dt="2020-02-10T21:13:48.885" v="11929" actId="207"/>
        <pc:sldMkLst>
          <pc:docMk/>
          <pc:sldMk cId="2190886309" sldId="651"/>
        </pc:sldMkLst>
      </pc:sldChg>
      <pc:sldChg chg="modNotesTx">
        <pc:chgData name="Nakamura Atsushi" userId="9678f8db9fb508d1" providerId="LiveId" clId="{56C552F4-6543-440F-AA9E-F48CB18DC185}" dt="2020-02-10T21:14:36.071" v="12140" actId="20577"/>
        <pc:sldMkLst>
          <pc:docMk/>
          <pc:sldMk cId="616226188" sldId="652"/>
        </pc:sldMkLst>
      </pc:sldChg>
      <pc:sldChg chg="modSp modNotesTx">
        <pc:chgData name="Nakamura Atsushi" userId="9678f8db9fb508d1" providerId="LiveId" clId="{56C552F4-6543-440F-AA9E-F48CB18DC185}" dt="2020-04-10T23:24:14.472" v="37111"/>
        <pc:sldMkLst>
          <pc:docMk/>
          <pc:sldMk cId="2266860317" sldId="653"/>
        </pc:sldMkLst>
      </pc:sldChg>
      <pc:sldChg chg="modSp add modNotesTx">
        <pc:chgData name="Nakamura Atsushi" userId="9678f8db9fb508d1" providerId="LiveId" clId="{56C552F4-6543-440F-AA9E-F48CB18DC185}" dt="2020-02-10T21:19:48.455" v="13100" actId="20577"/>
        <pc:sldMkLst>
          <pc:docMk/>
          <pc:sldMk cId="3460809221" sldId="654"/>
        </pc:sldMkLst>
      </pc:sldChg>
      <pc:sldChg chg="del">
        <pc:chgData name="Nakamura Atsushi" userId="9678f8db9fb508d1" providerId="LiveId" clId="{56C552F4-6543-440F-AA9E-F48CB18DC185}" dt="2020-02-08T20:38:06.324" v="4250" actId="2696"/>
        <pc:sldMkLst>
          <pc:docMk/>
          <pc:sldMk cId="3977794657" sldId="654"/>
        </pc:sldMkLst>
      </pc:sldChg>
      <pc:sldChg chg="modNotesTx">
        <pc:chgData name="Nakamura Atsushi" userId="9678f8db9fb508d1" providerId="LiveId" clId="{56C552F4-6543-440F-AA9E-F48CB18DC185}" dt="2020-02-10T21:20:49.467" v="13287" actId="20577"/>
        <pc:sldMkLst>
          <pc:docMk/>
          <pc:sldMk cId="34623942" sldId="655"/>
        </pc:sldMkLst>
      </pc:sldChg>
      <pc:sldChg chg="modSp modNotesTx">
        <pc:chgData name="Nakamura Atsushi" userId="9678f8db9fb508d1" providerId="LiveId" clId="{56C552F4-6543-440F-AA9E-F48CB18DC185}" dt="2020-04-10T23:24:14.472" v="37111"/>
        <pc:sldMkLst>
          <pc:docMk/>
          <pc:sldMk cId="4020843870" sldId="656"/>
        </pc:sldMkLst>
      </pc:sldChg>
      <pc:sldChg chg="modSp">
        <pc:chgData name="Nakamura Atsushi" userId="9678f8db9fb508d1" providerId="LiveId" clId="{56C552F4-6543-440F-AA9E-F48CB18DC185}" dt="2020-02-08T20:35:02.422" v="4160"/>
        <pc:sldMkLst>
          <pc:docMk/>
          <pc:sldMk cId="3740109129" sldId="657"/>
        </pc:sldMkLst>
      </pc:sldChg>
      <pc:sldChg chg="modSp modNotesTx">
        <pc:chgData name="Nakamura Atsushi" userId="9678f8db9fb508d1" providerId="LiveId" clId="{56C552F4-6543-440F-AA9E-F48CB18DC185}" dt="2020-03-14T22:48:46.954" v="27954" actId="20577"/>
        <pc:sldMkLst>
          <pc:docMk/>
          <pc:sldMk cId="2226620521" sldId="659"/>
        </pc:sldMkLst>
      </pc:sldChg>
      <pc:sldChg chg="modSp modNotesTx">
        <pc:chgData name="Nakamura Atsushi" userId="9678f8db9fb508d1" providerId="LiveId" clId="{56C552F4-6543-440F-AA9E-F48CB18DC185}" dt="2020-03-14T22:50:10.580" v="28136" actId="20577"/>
        <pc:sldMkLst>
          <pc:docMk/>
          <pc:sldMk cId="2346841890" sldId="660"/>
        </pc:sldMkLst>
      </pc:sldChg>
      <pc:sldChg chg="del">
        <pc:chgData name="Nakamura Atsushi" userId="9678f8db9fb508d1" providerId="LiveId" clId="{56C552F4-6543-440F-AA9E-F48CB18DC185}" dt="2020-02-08T20:34:38.049" v="4117" actId="2696"/>
        <pc:sldMkLst>
          <pc:docMk/>
          <pc:sldMk cId="3782525114" sldId="661"/>
        </pc:sldMkLst>
      </pc:sldChg>
      <pc:sldChg chg="add del">
        <pc:chgData name="Nakamura Atsushi" userId="9678f8db9fb508d1" providerId="LiveId" clId="{56C552F4-6543-440F-AA9E-F48CB18DC185}" dt="2020-02-08T20:26:07.442" v="3906"/>
        <pc:sldMkLst>
          <pc:docMk/>
          <pc:sldMk cId="931906167" sldId="662"/>
        </pc:sldMkLst>
      </pc:sldChg>
      <pc:sldChg chg="addSp modSp add del">
        <pc:chgData name="Nakamura Atsushi" userId="9678f8db9fb508d1" providerId="LiveId" clId="{56C552F4-6543-440F-AA9E-F48CB18DC185}" dt="2020-02-08T20:38:28.226" v="4252" actId="2696"/>
        <pc:sldMkLst>
          <pc:docMk/>
          <pc:sldMk cId="3655310587" sldId="662"/>
        </pc:sldMkLst>
      </pc:sldChg>
      <pc:sldChg chg="addSp delSp modSp add modNotesTx">
        <pc:chgData name="Nakamura Atsushi" userId="9678f8db9fb508d1" providerId="LiveId" clId="{56C552F4-6543-440F-AA9E-F48CB18DC185}" dt="2020-02-10T21:19:56.998" v="13138" actId="20577"/>
        <pc:sldMkLst>
          <pc:docMk/>
          <pc:sldMk cId="3387041390" sldId="663"/>
        </pc:sldMkLst>
      </pc:sldChg>
      <pc:sldChg chg="modSp add modNotesTx">
        <pc:chgData name="Nakamura Atsushi" userId="9678f8db9fb508d1" providerId="LiveId" clId="{56C552F4-6543-440F-AA9E-F48CB18DC185}" dt="2020-04-10T23:24:14.472" v="37111"/>
        <pc:sldMkLst>
          <pc:docMk/>
          <pc:sldMk cId="2275539079" sldId="664"/>
        </pc:sldMkLst>
      </pc:sldChg>
      <pc:sldChg chg="add del">
        <pc:chgData name="Nakamura Atsushi" userId="9678f8db9fb508d1" providerId="LiveId" clId="{56C552F4-6543-440F-AA9E-F48CB18DC185}" dt="2020-02-08T20:38:04.671" v="4249" actId="2696"/>
        <pc:sldMkLst>
          <pc:docMk/>
          <pc:sldMk cId="3366665490" sldId="665"/>
        </pc:sldMkLst>
      </pc:sldChg>
      <pc:sldChg chg="addSp delSp modSp add modNotesTx">
        <pc:chgData name="Nakamura Atsushi" userId="9678f8db9fb508d1" providerId="LiveId" clId="{56C552F4-6543-440F-AA9E-F48CB18DC185}" dt="2020-02-10T21:19:10.894" v="13004" actId="12788"/>
        <pc:sldMkLst>
          <pc:docMk/>
          <pc:sldMk cId="3756015247" sldId="666"/>
        </pc:sldMkLst>
      </pc:sldChg>
      <pc:sldChg chg="addSp delSp modSp add modNotesTx">
        <pc:chgData name="Nakamura Atsushi" userId="9678f8db9fb508d1" providerId="LiveId" clId="{56C552F4-6543-440F-AA9E-F48CB18DC185}" dt="2020-02-10T21:23:15.071" v="13661" actId="20577"/>
        <pc:sldMkLst>
          <pc:docMk/>
          <pc:sldMk cId="366837241" sldId="667"/>
        </pc:sldMkLst>
      </pc:sldChg>
      <pc:sldChg chg="addSp delSp modSp add modNotesTx">
        <pc:chgData name="Nakamura Atsushi" userId="9678f8db9fb508d1" providerId="LiveId" clId="{56C552F4-6543-440F-AA9E-F48CB18DC185}" dt="2020-02-10T21:23:45.403" v="13760" actId="20577"/>
        <pc:sldMkLst>
          <pc:docMk/>
          <pc:sldMk cId="2970843373" sldId="668"/>
        </pc:sldMkLst>
      </pc:sldChg>
      <pc:sldChg chg="addSp modSp add modNotesTx">
        <pc:chgData name="Nakamura Atsushi" userId="9678f8db9fb508d1" providerId="LiveId" clId="{56C552F4-6543-440F-AA9E-F48CB18DC185}" dt="2020-02-10T21:24:05.825" v="13831" actId="20577"/>
        <pc:sldMkLst>
          <pc:docMk/>
          <pc:sldMk cId="2993799706" sldId="669"/>
        </pc:sldMkLst>
      </pc:sldChg>
      <pc:sldChg chg="delSp add modNotesTx">
        <pc:chgData name="Nakamura Atsushi" userId="9678f8db9fb508d1" providerId="LiveId" clId="{56C552F4-6543-440F-AA9E-F48CB18DC185}" dt="2020-02-10T21:23:53.954" v="13780" actId="20577"/>
        <pc:sldMkLst>
          <pc:docMk/>
          <pc:sldMk cId="235159731" sldId="670"/>
        </pc:sldMkLst>
      </pc:sldChg>
      <pc:sldChg chg="addSp delSp modSp add modNotesTx">
        <pc:chgData name="Nakamura Atsushi" userId="9678f8db9fb508d1" providerId="LiveId" clId="{56C552F4-6543-440F-AA9E-F48CB18DC185}" dt="2020-02-10T21:25:20.657" v="14109" actId="20577"/>
        <pc:sldMkLst>
          <pc:docMk/>
          <pc:sldMk cId="2102776321" sldId="671"/>
        </pc:sldMkLst>
      </pc:sldChg>
      <pc:sldChg chg="addSp modSp add modNotesTx">
        <pc:chgData name="Nakamura Atsushi" userId="9678f8db9fb508d1" providerId="LiveId" clId="{56C552F4-6543-440F-AA9E-F48CB18DC185}" dt="2020-02-10T21:24:20.725" v="13897" actId="20577"/>
        <pc:sldMkLst>
          <pc:docMk/>
          <pc:sldMk cId="3138812329" sldId="672"/>
        </pc:sldMkLst>
      </pc:sldChg>
      <pc:sldChg chg="addSp delSp modSp add modNotesTx">
        <pc:chgData name="Nakamura Atsushi" userId="9678f8db9fb508d1" providerId="LiveId" clId="{56C552F4-6543-440F-AA9E-F48CB18DC185}" dt="2020-02-10T21:25:46.116" v="14214" actId="20577"/>
        <pc:sldMkLst>
          <pc:docMk/>
          <pc:sldMk cId="2957446073" sldId="673"/>
        </pc:sldMkLst>
      </pc:sldChg>
      <pc:sldChg chg="addSp delSp modSp add modNotesTx">
        <pc:chgData name="Nakamura Atsushi" userId="9678f8db9fb508d1" providerId="LiveId" clId="{56C552F4-6543-440F-AA9E-F48CB18DC185}" dt="2020-02-10T21:25:59.107" v="14276" actId="20577"/>
        <pc:sldMkLst>
          <pc:docMk/>
          <pc:sldMk cId="2364536069" sldId="674"/>
        </pc:sldMkLst>
      </pc:sldChg>
      <pc:sldChg chg="delSp add modNotesTx">
        <pc:chgData name="Nakamura Atsushi" userId="9678f8db9fb508d1" providerId="LiveId" clId="{56C552F4-6543-440F-AA9E-F48CB18DC185}" dt="2020-02-11T21:00:45.124" v="23315" actId="6549"/>
        <pc:sldMkLst>
          <pc:docMk/>
          <pc:sldMk cId="3315536145" sldId="675"/>
        </pc:sldMkLst>
      </pc:sldChg>
      <pc:sldChg chg="addSp delSp modSp add modNotesTx">
        <pc:chgData name="Nakamura Atsushi" userId="9678f8db9fb508d1" providerId="LiveId" clId="{56C552F4-6543-440F-AA9E-F48CB18DC185}" dt="2020-02-10T21:29:33.150" v="14512" actId="20577"/>
        <pc:sldMkLst>
          <pc:docMk/>
          <pc:sldMk cId="3830902774" sldId="676"/>
        </pc:sldMkLst>
      </pc:sldChg>
      <pc:sldChg chg="modSp add modNotesTx">
        <pc:chgData name="Nakamura Atsushi" userId="9678f8db9fb508d1" providerId="LiveId" clId="{56C552F4-6543-440F-AA9E-F48CB18DC185}" dt="2020-02-10T21:36:43.443" v="15508"/>
        <pc:sldMkLst>
          <pc:docMk/>
          <pc:sldMk cId="287994829" sldId="677"/>
        </pc:sldMkLst>
      </pc:sldChg>
      <pc:sldChg chg="addSp modSp add del">
        <pc:chgData name="Nakamura Atsushi" userId="9678f8db9fb508d1" providerId="LiveId" clId="{56C552F4-6543-440F-AA9E-F48CB18DC185}" dt="2020-02-08T22:04:06.098" v="5742" actId="2696"/>
        <pc:sldMkLst>
          <pc:docMk/>
          <pc:sldMk cId="1496413268" sldId="677"/>
        </pc:sldMkLst>
      </pc:sldChg>
      <pc:sldChg chg="addSp delSp modSp add modNotesTx">
        <pc:chgData name="Nakamura Atsushi" userId="9678f8db9fb508d1" providerId="LiveId" clId="{56C552F4-6543-440F-AA9E-F48CB18DC185}" dt="2020-04-10T23:24:14.472" v="37111"/>
        <pc:sldMkLst>
          <pc:docMk/>
          <pc:sldMk cId="3892538247" sldId="678"/>
        </pc:sldMkLst>
      </pc:sldChg>
      <pc:sldChg chg="addSp delSp modSp add modNotesTx">
        <pc:chgData name="Nakamura Atsushi" userId="9678f8db9fb508d1" providerId="LiveId" clId="{56C552F4-6543-440F-AA9E-F48CB18DC185}" dt="2020-04-10T23:24:14.472" v="37111"/>
        <pc:sldMkLst>
          <pc:docMk/>
          <pc:sldMk cId="3750290515" sldId="679"/>
        </pc:sldMkLst>
      </pc:sldChg>
      <pc:sldChg chg="add">
        <pc:chgData name="Nakamura Atsushi" userId="9678f8db9fb508d1" providerId="LiveId" clId="{56C552F4-6543-440F-AA9E-F48CB18DC185}" dt="2020-02-08T21:37:40.171" v="5292"/>
        <pc:sldMkLst>
          <pc:docMk/>
          <pc:sldMk cId="3547064341" sldId="680"/>
        </pc:sldMkLst>
      </pc:sldChg>
      <pc:sldChg chg="addSp delSp modSp add modNotesTx">
        <pc:chgData name="Nakamura Atsushi" userId="9678f8db9fb508d1" providerId="LiveId" clId="{56C552F4-6543-440F-AA9E-F48CB18DC185}" dt="2020-04-10T23:24:14.472" v="37111"/>
        <pc:sldMkLst>
          <pc:docMk/>
          <pc:sldMk cId="1461990158" sldId="681"/>
        </pc:sldMkLst>
      </pc:sldChg>
      <pc:sldChg chg="addSp delSp modSp add modNotesTx">
        <pc:chgData name="Nakamura Atsushi" userId="9678f8db9fb508d1" providerId="LiveId" clId="{56C552F4-6543-440F-AA9E-F48CB18DC185}" dt="2020-02-10T21:36:45.297" v="15509"/>
        <pc:sldMkLst>
          <pc:docMk/>
          <pc:sldMk cId="1337910151" sldId="682"/>
        </pc:sldMkLst>
      </pc:sldChg>
      <pc:sldChg chg="addSp delSp modSp add modNotesTx">
        <pc:chgData name="Nakamura Atsushi" userId="9678f8db9fb508d1" providerId="LiveId" clId="{56C552F4-6543-440F-AA9E-F48CB18DC185}" dt="2020-02-10T21:34:06.132" v="15104" actId="20577"/>
        <pc:sldMkLst>
          <pc:docMk/>
          <pc:sldMk cId="2479183492" sldId="683"/>
        </pc:sldMkLst>
      </pc:sldChg>
      <pc:sldChg chg="delSp add">
        <pc:chgData name="Nakamura Atsushi" userId="9678f8db9fb508d1" providerId="LiveId" clId="{56C552F4-6543-440F-AA9E-F48CB18DC185}" dt="2020-02-08T21:52:04.721" v="5702" actId="478"/>
        <pc:sldMkLst>
          <pc:docMk/>
          <pc:sldMk cId="3783978544" sldId="684"/>
        </pc:sldMkLst>
      </pc:sldChg>
      <pc:sldChg chg="addSp delSp modSp add del">
        <pc:chgData name="Nakamura Atsushi" userId="9678f8db9fb508d1" providerId="LiveId" clId="{56C552F4-6543-440F-AA9E-F48CB18DC185}" dt="2020-02-10T21:38:20.153" v="15526" actId="2696"/>
        <pc:sldMkLst>
          <pc:docMk/>
          <pc:sldMk cId="2951937447" sldId="685"/>
        </pc:sldMkLst>
      </pc:sldChg>
      <pc:sldChg chg="addSp modSp add del">
        <pc:chgData name="Nakamura Atsushi" userId="9678f8db9fb508d1" providerId="LiveId" clId="{56C552F4-6543-440F-AA9E-F48CB18DC185}" dt="2020-02-08T22:04:06.111" v="5743" actId="2696"/>
        <pc:sldMkLst>
          <pc:docMk/>
          <pc:sldMk cId="3547886353" sldId="685"/>
        </pc:sldMkLst>
      </pc:sldChg>
      <pc:sldChg chg="addSp delSp modSp add modNotesTx">
        <pc:chgData name="Nakamura Atsushi" userId="9678f8db9fb508d1" providerId="LiveId" clId="{56C552F4-6543-440F-AA9E-F48CB18DC185}" dt="2020-02-11T08:41:10.182" v="20691" actId="20577"/>
        <pc:sldMkLst>
          <pc:docMk/>
          <pc:sldMk cId="2042162153" sldId="686"/>
        </pc:sldMkLst>
      </pc:sldChg>
      <pc:sldChg chg="add del">
        <pc:chgData name="Nakamura Atsushi" userId="9678f8db9fb508d1" providerId="LiveId" clId="{56C552F4-6543-440F-AA9E-F48CB18DC185}" dt="2020-02-11T21:04:41.806" v="23501" actId="2696"/>
        <pc:sldMkLst>
          <pc:docMk/>
          <pc:sldMk cId="2206316677" sldId="687"/>
        </pc:sldMkLst>
      </pc:sldChg>
      <pc:sldChg chg="modSp add modNotesTx">
        <pc:chgData name="Nakamura Atsushi" userId="9678f8db9fb508d1" providerId="LiveId" clId="{56C552F4-6543-440F-AA9E-F48CB18DC185}" dt="2020-02-11T08:41:48.780" v="20785" actId="20577"/>
        <pc:sldMkLst>
          <pc:docMk/>
          <pc:sldMk cId="1743918534" sldId="688"/>
        </pc:sldMkLst>
      </pc:sldChg>
      <pc:sldChg chg="add del">
        <pc:chgData name="Nakamura Atsushi" userId="9678f8db9fb508d1" providerId="LiveId" clId="{56C552F4-6543-440F-AA9E-F48CB18DC185}" dt="2020-02-11T21:04:41.765" v="23498" actId="2696"/>
        <pc:sldMkLst>
          <pc:docMk/>
          <pc:sldMk cId="3946314446" sldId="689"/>
        </pc:sldMkLst>
      </pc:sldChg>
      <pc:sldChg chg="add del">
        <pc:chgData name="Nakamura Atsushi" userId="9678f8db9fb508d1" providerId="LiveId" clId="{56C552F4-6543-440F-AA9E-F48CB18DC185}" dt="2020-02-11T21:04:41.781" v="23499" actId="2696"/>
        <pc:sldMkLst>
          <pc:docMk/>
          <pc:sldMk cId="3089956216" sldId="690"/>
        </pc:sldMkLst>
      </pc:sldChg>
      <pc:sldChg chg="add del">
        <pc:chgData name="Nakamura Atsushi" userId="9678f8db9fb508d1" providerId="LiveId" clId="{56C552F4-6543-440F-AA9E-F48CB18DC185}" dt="2020-02-11T21:04:41.793" v="23500" actId="2696"/>
        <pc:sldMkLst>
          <pc:docMk/>
          <pc:sldMk cId="2988734006" sldId="691"/>
        </pc:sldMkLst>
      </pc:sldChg>
      <pc:sldChg chg="add del">
        <pc:chgData name="Nakamura Atsushi" userId="9678f8db9fb508d1" providerId="LiveId" clId="{56C552F4-6543-440F-AA9E-F48CB18DC185}" dt="2020-02-11T21:04:42.550" v="23545" actId="2696"/>
        <pc:sldMkLst>
          <pc:docMk/>
          <pc:sldMk cId="512037354" sldId="692"/>
        </pc:sldMkLst>
      </pc:sldChg>
      <pc:sldChg chg="addSp delSp modSp add del">
        <pc:chgData name="Nakamura Atsushi" userId="9678f8db9fb508d1" providerId="LiveId" clId="{56C552F4-6543-440F-AA9E-F48CB18DC185}" dt="2020-02-10T21:46:03.322" v="16421" actId="2696"/>
        <pc:sldMkLst>
          <pc:docMk/>
          <pc:sldMk cId="728474906" sldId="692"/>
        </pc:sldMkLst>
      </pc:sldChg>
      <pc:sldChg chg="addSp delSp modSp add del">
        <pc:chgData name="Nakamura Atsushi" userId="9678f8db9fb508d1" providerId="LiveId" clId="{56C552F4-6543-440F-AA9E-F48CB18DC185}" dt="2020-02-10T21:46:03.310" v="16420" actId="2696"/>
        <pc:sldMkLst>
          <pc:docMk/>
          <pc:sldMk cId="3080762765" sldId="693"/>
        </pc:sldMkLst>
      </pc:sldChg>
      <pc:sldChg chg="add del">
        <pc:chgData name="Nakamura Atsushi" userId="9678f8db9fb508d1" providerId="LiveId" clId="{56C552F4-6543-440F-AA9E-F48CB18DC185}" dt="2020-02-11T21:04:42.535" v="23543" actId="2696"/>
        <pc:sldMkLst>
          <pc:docMk/>
          <pc:sldMk cId="4170047051" sldId="693"/>
        </pc:sldMkLst>
      </pc:sldChg>
      <pc:sldChg chg="addSp modSp add del">
        <pc:chgData name="Nakamura Atsushi" userId="9678f8db9fb508d1" providerId="LiveId" clId="{56C552F4-6543-440F-AA9E-F48CB18DC185}" dt="2020-02-10T21:46:03.338" v="16422" actId="2696"/>
        <pc:sldMkLst>
          <pc:docMk/>
          <pc:sldMk cId="3248564012" sldId="694"/>
        </pc:sldMkLst>
      </pc:sldChg>
      <pc:sldChg chg="add del">
        <pc:chgData name="Nakamura Atsushi" userId="9678f8db9fb508d1" providerId="LiveId" clId="{56C552F4-6543-440F-AA9E-F48CB18DC185}" dt="2020-02-11T21:04:42.561" v="23546" actId="2696"/>
        <pc:sldMkLst>
          <pc:docMk/>
          <pc:sldMk cId="4162461629" sldId="694"/>
        </pc:sldMkLst>
      </pc:sldChg>
      <pc:sldChg chg="addSp delSp modSp add modNotesTx">
        <pc:chgData name="Nakamura Atsushi" userId="9678f8db9fb508d1" providerId="LiveId" clId="{56C552F4-6543-440F-AA9E-F48CB18DC185}" dt="2020-02-10T21:48:02.524" v="16754" actId="6549"/>
        <pc:sldMkLst>
          <pc:docMk/>
          <pc:sldMk cId="1928256030" sldId="695"/>
        </pc:sldMkLst>
      </pc:sldChg>
      <pc:sldChg chg="addSp delSp modSp add modNotesTx">
        <pc:chgData name="Nakamura Atsushi" userId="9678f8db9fb508d1" providerId="LiveId" clId="{56C552F4-6543-440F-AA9E-F48CB18DC185}" dt="2020-02-10T21:49:59.523" v="17044" actId="20577"/>
        <pc:sldMkLst>
          <pc:docMk/>
          <pc:sldMk cId="2065464102" sldId="696"/>
        </pc:sldMkLst>
      </pc:sldChg>
      <pc:sldChg chg="addSp delSp modSp add del delAnim modAnim modNotes">
        <pc:chgData name="Nakamura Atsushi" userId="9678f8db9fb508d1" providerId="LiveId" clId="{56C552F4-6543-440F-AA9E-F48CB18DC185}" dt="2020-02-11T21:04:41.674" v="23492" actId="2696"/>
        <pc:sldMkLst>
          <pc:docMk/>
          <pc:sldMk cId="274152558" sldId="697"/>
        </pc:sldMkLst>
      </pc:sldChg>
      <pc:sldChg chg="modSp add modNotesTx">
        <pc:chgData name="Nakamura Atsushi" userId="9678f8db9fb508d1" providerId="LiveId" clId="{56C552F4-6543-440F-AA9E-F48CB18DC185}" dt="2020-02-10T21:51:06.419" v="17314" actId="20577"/>
        <pc:sldMkLst>
          <pc:docMk/>
          <pc:sldMk cId="143335476" sldId="698"/>
        </pc:sldMkLst>
      </pc:sldChg>
      <pc:sldChg chg="add del">
        <pc:chgData name="Nakamura Atsushi" userId="9678f8db9fb508d1" providerId="LiveId" clId="{56C552F4-6543-440F-AA9E-F48CB18DC185}" dt="2020-02-08T23:08:34.261" v="6773" actId="2696"/>
        <pc:sldMkLst>
          <pc:docMk/>
          <pc:sldMk cId="3647712824" sldId="699"/>
        </pc:sldMkLst>
      </pc:sldChg>
      <pc:sldChg chg="addSp delSp modSp add del">
        <pc:chgData name="Nakamura Atsushi" userId="9678f8db9fb508d1" providerId="LiveId" clId="{56C552F4-6543-440F-AA9E-F48CB18DC185}" dt="2020-02-10T21:49:22.742" v="16907" actId="2696"/>
        <pc:sldMkLst>
          <pc:docMk/>
          <pc:sldMk cId="2923641355" sldId="700"/>
        </pc:sldMkLst>
      </pc:sldChg>
      <pc:sldChg chg="addSp delSp modSp add modNotesTx">
        <pc:chgData name="Nakamura Atsushi" userId="9678f8db9fb508d1" providerId="LiveId" clId="{56C552F4-6543-440F-AA9E-F48CB18DC185}" dt="2020-02-10T23:02:08.311" v="17758" actId="20577"/>
        <pc:sldMkLst>
          <pc:docMk/>
          <pc:sldMk cId="1577588919" sldId="701"/>
        </pc:sldMkLst>
      </pc:sldChg>
      <pc:sldChg chg="modSp add modNotesTx">
        <pc:chgData name="Nakamura Atsushi" userId="9678f8db9fb508d1" providerId="LiveId" clId="{56C552F4-6543-440F-AA9E-F48CB18DC185}" dt="2020-04-10T23:24:14.472" v="37111"/>
        <pc:sldMkLst>
          <pc:docMk/>
          <pc:sldMk cId="2194328566" sldId="702"/>
        </pc:sldMkLst>
      </pc:sldChg>
      <pc:sldChg chg="modSp add del">
        <pc:chgData name="Nakamura Atsushi" userId="9678f8db9fb508d1" providerId="LiveId" clId="{56C552F4-6543-440F-AA9E-F48CB18DC185}" dt="2020-02-10T23:03:33.398" v="18052" actId="2696"/>
        <pc:sldMkLst>
          <pc:docMk/>
          <pc:sldMk cId="2776347078" sldId="703"/>
        </pc:sldMkLst>
      </pc:sldChg>
      <pc:sldChg chg="addSp delSp modSp add del delAnim modNotes">
        <pc:chgData name="Nakamura Atsushi" userId="9678f8db9fb508d1" providerId="LiveId" clId="{56C552F4-6543-440F-AA9E-F48CB18DC185}" dt="2020-02-12T21:31:56.093" v="26008"/>
        <pc:sldMkLst>
          <pc:docMk/>
          <pc:sldMk cId="622469806" sldId="704"/>
        </pc:sldMkLst>
      </pc:sldChg>
      <pc:sldChg chg="addSp delSp modSp add del">
        <pc:chgData name="Nakamura Atsushi" userId="9678f8db9fb508d1" providerId="LiveId" clId="{56C552F4-6543-440F-AA9E-F48CB18DC185}" dt="2020-02-10T23:13:08.554" v="18916" actId="2696"/>
        <pc:sldMkLst>
          <pc:docMk/>
          <pc:sldMk cId="3244987246" sldId="705"/>
        </pc:sldMkLst>
      </pc:sldChg>
      <pc:sldChg chg="addSp delSp modSp add del ord modNotes">
        <pc:chgData name="Nakamura Atsushi" userId="9678f8db9fb508d1" providerId="LiveId" clId="{56C552F4-6543-440F-AA9E-F48CB18DC185}" dt="2020-02-11T21:04:41.687" v="23493" actId="2696"/>
        <pc:sldMkLst>
          <pc:docMk/>
          <pc:sldMk cId="3145241350" sldId="706"/>
        </pc:sldMkLst>
      </pc:sldChg>
      <pc:sldChg chg="addSp delSp modSp add del ord modNotes modNotesTx">
        <pc:chgData name="Nakamura Atsushi" userId="9678f8db9fb508d1" providerId="LiveId" clId="{56C552F4-6543-440F-AA9E-F48CB18DC185}" dt="2020-02-12T21:33:08.227" v="26012" actId="2696"/>
        <pc:sldMkLst>
          <pc:docMk/>
          <pc:sldMk cId="3863555879" sldId="707"/>
        </pc:sldMkLst>
      </pc:sldChg>
      <pc:sldChg chg="addSp modSp add del ord modNotes">
        <pc:chgData name="Nakamura Atsushi" userId="9678f8db9fb508d1" providerId="LiveId" clId="{56C552F4-6543-440F-AA9E-F48CB18DC185}" dt="2020-02-11T21:04:41.654" v="23491" actId="2696"/>
        <pc:sldMkLst>
          <pc:docMk/>
          <pc:sldMk cId="3165315763" sldId="708"/>
        </pc:sldMkLst>
      </pc:sldChg>
      <pc:sldChg chg="addSp delSp modSp add del ord modNotes">
        <pc:chgData name="Nakamura Atsushi" userId="9678f8db9fb508d1" providerId="LiveId" clId="{56C552F4-6543-440F-AA9E-F48CB18DC185}" dt="2020-02-12T21:31:56.093" v="26008"/>
        <pc:sldMkLst>
          <pc:docMk/>
          <pc:sldMk cId="698676554" sldId="709"/>
        </pc:sldMkLst>
      </pc:sldChg>
      <pc:sldChg chg="add del">
        <pc:chgData name="Nakamura Atsushi" userId="9678f8db9fb508d1" providerId="LiveId" clId="{56C552F4-6543-440F-AA9E-F48CB18DC185}" dt="2020-02-11T21:04:41.732" v="23496" actId="2696"/>
        <pc:sldMkLst>
          <pc:docMk/>
          <pc:sldMk cId="1391367938" sldId="710"/>
        </pc:sldMkLst>
      </pc:sldChg>
      <pc:sldChg chg="addSp delSp modSp add del ord">
        <pc:chgData name="Nakamura Atsushi" userId="9678f8db9fb508d1" providerId="LiveId" clId="{56C552F4-6543-440F-AA9E-F48CB18DC185}" dt="2020-02-11T21:04:41.752" v="23497" actId="2696"/>
        <pc:sldMkLst>
          <pc:docMk/>
          <pc:sldMk cId="437533863" sldId="711"/>
        </pc:sldMkLst>
      </pc:sldChg>
      <pc:sldChg chg="addSp delSp modSp add del ord">
        <pc:chgData name="Nakamura Atsushi" userId="9678f8db9fb508d1" providerId="LiveId" clId="{56C552F4-6543-440F-AA9E-F48CB18DC185}" dt="2020-02-11T21:04:41.706" v="23494" actId="2696"/>
        <pc:sldMkLst>
          <pc:docMk/>
          <pc:sldMk cId="2217947661" sldId="712"/>
        </pc:sldMkLst>
      </pc:sldChg>
      <pc:sldChg chg="modSp add del ord modNotesTx">
        <pc:chgData name="Nakamura Atsushi" userId="9678f8db9fb508d1" providerId="LiveId" clId="{56C552F4-6543-440F-AA9E-F48CB18DC185}" dt="2020-02-12T21:31:56.093" v="26008"/>
        <pc:sldMkLst>
          <pc:docMk/>
          <pc:sldMk cId="1543287075" sldId="713"/>
        </pc:sldMkLst>
      </pc:sldChg>
      <pc:sldChg chg="modSp add del ord modNotesTx">
        <pc:chgData name="Nakamura Atsushi" userId="9678f8db9fb508d1" providerId="LiveId" clId="{56C552F4-6543-440F-AA9E-F48CB18DC185}" dt="2020-02-11T21:04:41.593" v="23488" actId="2696"/>
        <pc:sldMkLst>
          <pc:docMk/>
          <pc:sldMk cId="3242446127" sldId="714"/>
        </pc:sldMkLst>
      </pc:sldChg>
      <pc:sldChg chg="modSp add del">
        <pc:chgData name="Nakamura Atsushi" userId="9678f8db9fb508d1" providerId="LiveId" clId="{56C552F4-6543-440F-AA9E-F48CB18DC185}" dt="2020-02-11T21:04:41.720" v="23495" actId="2696"/>
        <pc:sldMkLst>
          <pc:docMk/>
          <pc:sldMk cId="448839341" sldId="715"/>
        </pc:sldMkLst>
      </pc:sldChg>
      <pc:sldChg chg="addSp modSp add del ord modNotesTx">
        <pc:chgData name="Nakamura Atsushi" userId="9678f8db9fb508d1" providerId="LiveId" clId="{56C552F4-6543-440F-AA9E-F48CB18DC185}" dt="2020-03-14T23:05:23.033" v="28151" actId="6549"/>
        <pc:sldMkLst>
          <pc:docMk/>
          <pc:sldMk cId="4190087235" sldId="716"/>
        </pc:sldMkLst>
      </pc:sldChg>
      <pc:sldChg chg="addSp delSp modSp add del modNotes modNotesTx">
        <pc:chgData name="Nakamura Atsushi" userId="9678f8db9fb508d1" providerId="LiveId" clId="{56C552F4-6543-440F-AA9E-F48CB18DC185}" dt="2020-04-10T23:24:14.472" v="37111"/>
        <pc:sldMkLst>
          <pc:docMk/>
          <pc:sldMk cId="3657802353" sldId="717"/>
        </pc:sldMkLst>
      </pc:sldChg>
      <pc:sldChg chg="modNotesTx">
        <pc:chgData name="Nakamura Atsushi" userId="9678f8db9fb508d1" providerId="LiveId" clId="{56C552F4-6543-440F-AA9E-F48CB18DC185}" dt="2020-02-10T21:32:08.367" v="14879" actId="20577"/>
        <pc:sldMkLst>
          <pc:docMk/>
          <pc:sldMk cId="1739733288" sldId="718"/>
        </pc:sldMkLst>
      </pc:sldChg>
      <pc:sldChg chg="ord modNotesTx">
        <pc:chgData name="Nakamura Atsushi" userId="9678f8db9fb508d1" providerId="LiveId" clId="{56C552F4-6543-440F-AA9E-F48CB18DC185}" dt="2020-02-10T21:34:45.841" v="15259" actId="20577"/>
        <pc:sldMkLst>
          <pc:docMk/>
          <pc:sldMk cId="2423685925" sldId="719"/>
        </pc:sldMkLst>
      </pc:sldChg>
      <pc:sldChg chg="modSp add del modNotesTx">
        <pc:chgData name="Nakamura Atsushi" userId="9678f8db9fb508d1" providerId="LiveId" clId="{56C552F4-6543-440F-AA9E-F48CB18DC185}" dt="2020-02-12T22:04:07.227" v="27093"/>
        <pc:sldMkLst>
          <pc:docMk/>
          <pc:sldMk cId="2988379394" sldId="720"/>
        </pc:sldMkLst>
      </pc:sldChg>
      <pc:sldChg chg="modSp modNotesTx">
        <pc:chgData name="Nakamura Atsushi" userId="9678f8db9fb508d1" providerId="LiveId" clId="{56C552F4-6543-440F-AA9E-F48CB18DC185}" dt="2020-03-14T22:27:29.012" v="27836"/>
        <pc:sldMkLst>
          <pc:docMk/>
          <pc:sldMk cId="4129237245" sldId="721"/>
        </pc:sldMkLst>
      </pc:sldChg>
      <pc:sldChg chg="add del modNotesTx">
        <pc:chgData name="Nakamura Atsushi" userId="9678f8db9fb508d1" providerId="LiveId" clId="{56C552F4-6543-440F-AA9E-F48CB18DC185}" dt="2020-02-12T21:31:56.093" v="26008"/>
        <pc:sldMkLst>
          <pc:docMk/>
          <pc:sldMk cId="1676233173" sldId="722"/>
        </pc:sldMkLst>
      </pc:sldChg>
      <pc:sldChg chg="add del modNotesTx">
        <pc:chgData name="Nakamura Atsushi" userId="9678f8db9fb508d1" providerId="LiveId" clId="{56C552F4-6543-440F-AA9E-F48CB18DC185}" dt="2020-02-12T21:31:56.093" v="26008"/>
        <pc:sldMkLst>
          <pc:docMk/>
          <pc:sldMk cId="316096232" sldId="723"/>
        </pc:sldMkLst>
      </pc:sldChg>
      <pc:sldChg chg="modSp add del modNotesTx">
        <pc:chgData name="Nakamura Atsushi" userId="9678f8db9fb508d1" providerId="LiveId" clId="{56C552F4-6543-440F-AA9E-F48CB18DC185}" dt="2020-02-12T21:34:00.042" v="26013" actId="2696"/>
        <pc:sldMkLst>
          <pc:docMk/>
          <pc:sldMk cId="3830296847" sldId="724"/>
        </pc:sldMkLst>
      </pc:sldChg>
      <pc:sldChg chg="add del">
        <pc:chgData name="Nakamura Atsushi" userId="9678f8db9fb508d1" providerId="LiveId" clId="{56C552F4-6543-440F-AA9E-F48CB18DC185}" dt="2020-02-12T21:34:02.376" v="26014" actId="2696"/>
        <pc:sldMkLst>
          <pc:docMk/>
          <pc:sldMk cId="3057829781" sldId="725"/>
        </pc:sldMkLst>
      </pc:sldChg>
      <pc:sldChg chg="delSp modSp add del modNotesTx">
        <pc:chgData name="Nakamura Atsushi" userId="9678f8db9fb508d1" providerId="LiveId" clId="{56C552F4-6543-440F-AA9E-F48CB18DC185}" dt="2020-02-10T21:29:20.072" v="14471" actId="2696"/>
        <pc:sldMkLst>
          <pc:docMk/>
          <pc:sldMk cId="3550518799" sldId="726"/>
        </pc:sldMkLst>
      </pc:sldChg>
      <pc:sldChg chg="delSp add ord">
        <pc:chgData name="Nakamura Atsushi" userId="9678f8db9fb508d1" providerId="LiveId" clId="{56C552F4-6543-440F-AA9E-F48CB18DC185}" dt="2020-02-10T20:48:51.108" v="8842"/>
        <pc:sldMkLst>
          <pc:docMk/>
          <pc:sldMk cId="1202517858" sldId="727"/>
        </pc:sldMkLst>
      </pc:sldChg>
      <pc:sldChg chg="modSp add modNotesTx">
        <pc:chgData name="Nakamura Atsushi" userId="9678f8db9fb508d1" providerId="LiveId" clId="{56C552F4-6543-440F-AA9E-F48CB18DC185}" dt="2020-04-10T23:24:14.472" v="37111"/>
        <pc:sldMkLst>
          <pc:docMk/>
          <pc:sldMk cId="2445833482" sldId="728"/>
        </pc:sldMkLst>
      </pc:sldChg>
      <pc:sldChg chg="delSp modSp add modNotesTx">
        <pc:chgData name="Nakamura Atsushi" userId="9678f8db9fb508d1" providerId="LiveId" clId="{56C552F4-6543-440F-AA9E-F48CB18DC185}" dt="2020-03-14T22:39:50.648" v="27858" actId="20577"/>
        <pc:sldMkLst>
          <pc:docMk/>
          <pc:sldMk cId="488765452" sldId="729"/>
        </pc:sldMkLst>
      </pc:sldChg>
      <pc:sldChg chg="delSp add del">
        <pc:chgData name="Nakamura Atsushi" userId="9678f8db9fb508d1" providerId="LiveId" clId="{56C552F4-6543-440F-AA9E-F48CB18DC185}" dt="2020-02-10T20:57:09.985" v="10625" actId="2696"/>
        <pc:sldMkLst>
          <pc:docMk/>
          <pc:sldMk cId="3735854524" sldId="729"/>
        </pc:sldMkLst>
      </pc:sldChg>
      <pc:sldChg chg="addSp delSp modSp add modNotesTx">
        <pc:chgData name="Nakamura Atsushi" userId="9678f8db9fb508d1" providerId="LiveId" clId="{56C552F4-6543-440F-AA9E-F48CB18DC185}" dt="2020-02-10T21:09:34.579" v="11054" actId="20577"/>
        <pc:sldMkLst>
          <pc:docMk/>
          <pc:sldMk cId="3478865514" sldId="730"/>
        </pc:sldMkLst>
      </pc:sldChg>
      <pc:sldChg chg="addSp delSp modSp add modNotesTx">
        <pc:chgData name="Nakamura Atsushi" userId="9678f8db9fb508d1" providerId="LiveId" clId="{56C552F4-6543-440F-AA9E-F48CB18DC185}" dt="2020-02-10T21:16:19.931" v="12471" actId="20577"/>
        <pc:sldMkLst>
          <pc:docMk/>
          <pc:sldMk cId="2756066747" sldId="731"/>
        </pc:sldMkLst>
      </pc:sldChg>
      <pc:sldChg chg="modSp add modNotesTx">
        <pc:chgData name="Nakamura Atsushi" userId="9678f8db9fb508d1" providerId="LiveId" clId="{56C552F4-6543-440F-AA9E-F48CB18DC185}" dt="2020-04-10T23:24:14.472" v="37111"/>
        <pc:sldMkLst>
          <pc:docMk/>
          <pc:sldMk cId="1928956566" sldId="732"/>
        </pc:sldMkLst>
      </pc:sldChg>
      <pc:sldChg chg="delSp add modNotesTx">
        <pc:chgData name="Nakamura Atsushi" userId="9678f8db9fb508d1" providerId="LiveId" clId="{56C552F4-6543-440F-AA9E-F48CB18DC185}" dt="2020-02-10T21:34:32.102" v="15202" actId="20577"/>
        <pc:sldMkLst>
          <pc:docMk/>
          <pc:sldMk cId="765974873" sldId="733"/>
        </pc:sldMkLst>
      </pc:sldChg>
      <pc:sldChg chg="addSp delSp modSp add modNotesTx">
        <pc:chgData name="Nakamura Atsushi" userId="9678f8db9fb508d1" providerId="LiveId" clId="{56C552F4-6543-440F-AA9E-F48CB18DC185}" dt="2020-02-11T21:02:41.290" v="23465" actId="6549"/>
        <pc:sldMkLst>
          <pc:docMk/>
          <pc:sldMk cId="1664120801" sldId="734"/>
        </pc:sldMkLst>
      </pc:sldChg>
      <pc:sldChg chg="addSp modSp add modNotesTx">
        <pc:chgData name="Nakamura Atsushi" userId="9678f8db9fb508d1" providerId="LiveId" clId="{56C552F4-6543-440F-AA9E-F48CB18DC185}" dt="2020-02-10T21:40:27.617" v="15793" actId="14100"/>
        <pc:sldMkLst>
          <pc:docMk/>
          <pc:sldMk cId="601653420" sldId="735"/>
        </pc:sldMkLst>
      </pc:sldChg>
      <pc:sldChg chg="add del">
        <pc:chgData name="Nakamura Atsushi" userId="9678f8db9fb508d1" providerId="LiveId" clId="{56C552F4-6543-440F-AA9E-F48CB18DC185}" dt="2020-02-10T21:38:20.137" v="15525" actId="2696"/>
        <pc:sldMkLst>
          <pc:docMk/>
          <pc:sldMk cId="3741744954" sldId="735"/>
        </pc:sldMkLst>
      </pc:sldChg>
      <pc:sldChg chg="addSp delSp modSp add del modNotesTx">
        <pc:chgData name="Nakamura Atsushi" userId="9678f8db9fb508d1" providerId="LiveId" clId="{56C552F4-6543-440F-AA9E-F48CB18DC185}" dt="2020-02-11T08:41:12.726" v="20692" actId="2696"/>
        <pc:sldMkLst>
          <pc:docMk/>
          <pc:sldMk cId="784296951" sldId="736"/>
        </pc:sldMkLst>
      </pc:sldChg>
      <pc:sldChg chg="modSp add modNotesTx">
        <pc:chgData name="Nakamura Atsushi" userId="9678f8db9fb508d1" providerId="LiveId" clId="{56C552F4-6543-440F-AA9E-F48CB18DC185}" dt="2020-02-10T21:50:24.326" v="17130" actId="20577"/>
        <pc:sldMkLst>
          <pc:docMk/>
          <pc:sldMk cId="3476355525" sldId="737"/>
        </pc:sldMkLst>
      </pc:sldChg>
      <pc:sldChg chg="delSp modSp add del modNotesTx">
        <pc:chgData name="Nakamura Atsushi" userId="9678f8db9fb508d1" providerId="LiveId" clId="{56C552F4-6543-440F-AA9E-F48CB18DC185}" dt="2020-02-12T21:33:08.222" v="26011" actId="2696"/>
        <pc:sldMkLst>
          <pc:docMk/>
          <pc:sldMk cId="299641749" sldId="738"/>
        </pc:sldMkLst>
      </pc:sldChg>
      <pc:sldChg chg="delSp modSp add del ord modNotesTx">
        <pc:chgData name="Nakamura Atsushi" userId="9678f8db9fb508d1" providerId="LiveId" clId="{56C552F4-6543-440F-AA9E-F48CB18DC185}" dt="2020-02-12T21:33:08.217" v="26010" actId="2696"/>
        <pc:sldMkLst>
          <pc:docMk/>
          <pc:sldMk cId="3133000397" sldId="739"/>
        </pc:sldMkLst>
      </pc:sldChg>
      <pc:sldChg chg="add del">
        <pc:chgData name="Nakamura Atsushi" userId="9678f8db9fb508d1" providerId="LiveId" clId="{56C552F4-6543-440F-AA9E-F48CB18DC185}" dt="2020-02-10T23:53:01.951" v="19936" actId="2696"/>
        <pc:sldMkLst>
          <pc:docMk/>
          <pc:sldMk cId="1350949904" sldId="740"/>
        </pc:sldMkLst>
      </pc:sldChg>
      <pc:sldChg chg="addSp delSp modSp add del modNotesTx">
        <pc:chgData name="Nakamura Atsushi" userId="9678f8db9fb508d1" providerId="LiveId" clId="{56C552F4-6543-440F-AA9E-F48CB18DC185}" dt="2020-02-12T21:33:08.212" v="26009" actId="2696"/>
        <pc:sldMkLst>
          <pc:docMk/>
          <pc:sldMk cId="1865263793" sldId="741"/>
        </pc:sldMkLst>
      </pc:sldChg>
      <pc:sldChg chg="delSp add del">
        <pc:chgData name="Nakamura Atsushi" userId="9678f8db9fb508d1" providerId="LiveId" clId="{56C552F4-6543-440F-AA9E-F48CB18DC185}" dt="2020-02-12T21:31:56.093" v="26008"/>
        <pc:sldMkLst>
          <pc:docMk/>
          <pc:sldMk cId="108410162" sldId="742"/>
        </pc:sldMkLst>
      </pc:sldChg>
      <pc:sldChg chg="delSp add del">
        <pc:chgData name="Nakamura Atsushi" userId="9678f8db9fb508d1" providerId="LiveId" clId="{56C552F4-6543-440F-AA9E-F48CB18DC185}" dt="2020-02-12T21:31:56.093" v="26008"/>
        <pc:sldMkLst>
          <pc:docMk/>
          <pc:sldMk cId="3027502517" sldId="743"/>
        </pc:sldMkLst>
      </pc:sldChg>
      <pc:sldChg chg="addSp delSp modSp add del">
        <pc:chgData name="Nakamura Atsushi" userId="9678f8db9fb508d1" providerId="LiveId" clId="{56C552F4-6543-440F-AA9E-F48CB18DC185}" dt="2020-02-12T21:31:56.093" v="26008"/>
        <pc:sldMkLst>
          <pc:docMk/>
          <pc:sldMk cId="250184887" sldId="744"/>
        </pc:sldMkLst>
      </pc:sldChg>
      <pc:sldChg chg="addSp modSp add del modNotesTx">
        <pc:chgData name="Nakamura Atsushi" userId="9678f8db9fb508d1" providerId="LiveId" clId="{56C552F4-6543-440F-AA9E-F48CB18DC185}" dt="2020-02-12T21:31:56.093" v="26008"/>
        <pc:sldMkLst>
          <pc:docMk/>
          <pc:sldMk cId="3736371669" sldId="745"/>
        </pc:sldMkLst>
      </pc:sldChg>
      <pc:sldChg chg="add del modNotesTx">
        <pc:chgData name="Nakamura Atsushi" userId="9678f8db9fb508d1" providerId="LiveId" clId="{56C552F4-6543-440F-AA9E-F48CB18DC185}" dt="2020-02-11T21:04:41.564" v="23487" actId="2696"/>
        <pc:sldMkLst>
          <pc:docMk/>
          <pc:sldMk cId="2641012446" sldId="746"/>
        </pc:sldMkLst>
      </pc:sldChg>
      <pc:sldChg chg="addSp delSp modSp add del">
        <pc:chgData name="Nakamura Atsushi" userId="9678f8db9fb508d1" providerId="LiveId" clId="{56C552F4-6543-440F-AA9E-F48CB18DC185}" dt="2020-02-11T21:04:41.635" v="23490" actId="2696"/>
        <pc:sldMkLst>
          <pc:docMk/>
          <pc:sldMk cId="2128343555" sldId="747"/>
        </pc:sldMkLst>
      </pc:sldChg>
      <pc:sldChg chg="add del">
        <pc:chgData name="Nakamura Atsushi" userId="9678f8db9fb508d1" providerId="LiveId" clId="{56C552F4-6543-440F-AA9E-F48CB18DC185}" dt="2020-02-11T21:04:41.548" v="23486" actId="2696"/>
        <pc:sldMkLst>
          <pc:docMk/>
          <pc:sldMk cId="2072055009" sldId="748"/>
        </pc:sldMkLst>
      </pc:sldChg>
      <pc:sldChg chg="addSp delSp modSp add del ord modNotesTx">
        <pc:chgData name="Nakamura Atsushi" userId="9678f8db9fb508d1" providerId="LiveId" clId="{56C552F4-6543-440F-AA9E-F48CB18DC185}" dt="2020-02-11T08:41:23.643" v="20743" actId="20577"/>
        <pc:sldMkLst>
          <pc:docMk/>
          <pc:sldMk cId="2172636279" sldId="749"/>
        </pc:sldMkLst>
      </pc:sldChg>
      <pc:sldChg chg="addSp delSp modSp add del">
        <pc:chgData name="Nakamura Atsushi" userId="9678f8db9fb508d1" providerId="LiveId" clId="{56C552F4-6543-440F-AA9E-F48CB18DC185}" dt="2020-02-11T08:42:25.974" v="20824" actId="2696"/>
        <pc:sldMkLst>
          <pc:docMk/>
          <pc:sldMk cId="3073832475" sldId="750"/>
        </pc:sldMkLst>
      </pc:sldChg>
      <pc:sldChg chg="addSp delSp modSp add modNotesTx">
        <pc:chgData name="Nakamura Atsushi" userId="9678f8db9fb508d1" providerId="LiveId" clId="{56C552F4-6543-440F-AA9E-F48CB18DC185}" dt="2020-02-12T20:53:47.391" v="23577" actId="478"/>
        <pc:sldMkLst>
          <pc:docMk/>
          <pc:sldMk cId="3194924218" sldId="750"/>
        </pc:sldMkLst>
      </pc:sldChg>
      <pc:sldChg chg="add del">
        <pc:chgData name="Nakamura Atsushi" userId="9678f8db9fb508d1" providerId="LiveId" clId="{56C552F4-6543-440F-AA9E-F48CB18DC185}" dt="2020-02-11T08:52:51.696" v="21281" actId="2696"/>
        <pc:sldMkLst>
          <pc:docMk/>
          <pc:sldMk cId="2563392735" sldId="751"/>
        </pc:sldMkLst>
      </pc:sldChg>
      <pc:sldChg chg="addSp delSp modSp add del">
        <pc:chgData name="Nakamura Atsushi" userId="9678f8db9fb508d1" providerId="LiveId" clId="{56C552F4-6543-440F-AA9E-F48CB18DC185}" dt="2020-02-11T08:51:32.398" v="21030" actId="2696"/>
        <pc:sldMkLst>
          <pc:docMk/>
          <pc:sldMk cId="3693663055" sldId="752"/>
        </pc:sldMkLst>
      </pc:sldChg>
      <pc:sldChg chg="addSp delSp modSp add modNotesTx">
        <pc:chgData name="Nakamura Atsushi" userId="9678f8db9fb508d1" providerId="LiveId" clId="{56C552F4-6543-440F-AA9E-F48CB18DC185}" dt="2020-02-12T20:52:48.267" v="23548" actId="1076"/>
        <pc:sldMkLst>
          <pc:docMk/>
          <pc:sldMk cId="1393986520" sldId="753"/>
        </pc:sldMkLst>
      </pc:sldChg>
      <pc:sldChg chg="addSp delSp modSp add del modNotesTx">
        <pc:chgData name="Nakamura Atsushi" userId="9678f8db9fb508d1" providerId="LiveId" clId="{56C552F4-6543-440F-AA9E-F48CB18DC185}" dt="2020-02-12T20:53:21.439" v="23572" actId="2696"/>
        <pc:sldMkLst>
          <pc:docMk/>
          <pc:sldMk cId="2277567620" sldId="754"/>
        </pc:sldMkLst>
      </pc:sldChg>
      <pc:sldChg chg="add del">
        <pc:chgData name="Nakamura Atsushi" userId="9678f8db9fb508d1" providerId="LiveId" clId="{56C552F4-6543-440F-AA9E-F48CB18DC185}" dt="2020-02-11T08:53:44.162" v="21295"/>
        <pc:sldMkLst>
          <pc:docMk/>
          <pc:sldMk cId="3463064717" sldId="755"/>
        </pc:sldMkLst>
      </pc:sldChg>
      <pc:sldChg chg="addSp delSp modSp add del">
        <pc:chgData name="Nakamura Atsushi" userId="9678f8db9fb508d1" providerId="LiveId" clId="{56C552F4-6543-440F-AA9E-F48CB18DC185}" dt="2020-02-11T08:53:52.658" v="21299" actId="2696"/>
        <pc:sldMkLst>
          <pc:docMk/>
          <pc:sldMk cId="4019866702" sldId="755"/>
        </pc:sldMkLst>
      </pc:sldChg>
      <pc:sldChg chg="add del">
        <pc:chgData name="Nakamura Atsushi" userId="9678f8db9fb508d1" providerId="LiveId" clId="{56C552F4-6543-440F-AA9E-F48CB18DC185}" dt="2020-02-11T08:53:44.162" v="21295"/>
        <pc:sldMkLst>
          <pc:docMk/>
          <pc:sldMk cId="3323402190" sldId="756"/>
        </pc:sldMkLst>
      </pc:sldChg>
      <pc:sldChg chg="add del">
        <pc:chgData name="Nakamura Atsushi" userId="9678f8db9fb508d1" providerId="LiveId" clId="{56C552F4-6543-440F-AA9E-F48CB18DC185}" dt="2020-02-11T08:55:02.281" v="21302" actId="2696"/>
        <pc:sldMkLst>
          <pc:docMk/>
          <pc:sldMk cId="4290050137" sldId="756"/>
        </pc:sldMkLst>
      </pc:sldChg>
      <pc:sldChg chg="add del">
        <pc:chgData name="Nakamura Atsushi" userId="9678f8db9fb508d1" providerId="LiveId" clId="{56C552F4-6543-440F-AA9E-F48CB18DC185}" dt="2020-02-11T08:55:02.272" v="21301" actId="2696"/>
        <pc:sldMkLst>
          <pc:docMk/>
          <pc:sldMk cId="3662481347" sldId="757"/>
        </pc:sldMkLst>
      </pc:sldChg>
      <pc:sldChg chg="modSp add modNotesTx">
        <pc:chgData name="Nakamura Atsushi" userId="9678f8db9fb508d1" providerId="LiveId" clId="{56C552F4-6543-440F-AA9E-F48CB18DC185}" dt="2020-04-10T23:24:14.472" v="37111"/>
        <pc:sldMkLst>
          <pc:docMk/>
          <pc:sldMk cId="2516934537" sldId="758"/>
        </pc:sldMkLst>
      </pc:sldChg>
      <pc:sldChg chg="add del ord">
        <pc:chgData name="Nakamura Atsushi" userId="9678f8db9fb508d1" providerId="LiveId" clId="{56C552F4-6543-440F-AA9E-F48CB18DC185}" dt="2020-02-12T22:00:38.279" v="26673" actId="2696"/>
        <pc:sldMkLst>
          <pc:docMk/>
          <pc:sldMk cId="3918558561" sldId="758"/>
        </pc:sldMkLst>
      </pc:sldChg>
      <pc:sldChg chg="modSp add modAnim modNotes">
        <pc:chgData name="Nakamura Atsushi" userId="9678f8db9fb508d1" providerId="LiveId" clId="{56C552F4-6543-440F-AA9E-F48CB18DC185}" dt="2020-04-10T23:24:17.234" v="37114"/>
        <pc:sldMkLst>
          <pc:docMk/>
          <pc:sldMk cId="3441301455" sldId="759"/>
        </pc:sldMkLst>
      </pc:sldChg>
      <pc:sldChg chg="modSp add">
        <pc:chgData name="Nakamura Atsushi" userId="9678f8db9fb508d1" providerId="LiveId" clId="{56C552F4-6543-440F-AA9E-F48CB18DC185}" dt="2020-04-10T23:24:14.472" v="37111"/>
        <pc:sldMkLst>
          <pc:docMk/>
          <pc:sldMk cId="545131253" sldId="760"/>
        </pc:sldMkLst>
      </pc:sldChg>
      <pc:sldChg chg="add del">
        <pc:chgData name="Nakamura Atsushi" userId="9678f8db9fb508d1" providerId="LiveId" clId="{56C552F4-6543-440F-AA9E-F48CB18DC185}" dt="2020-02-11T21:04:41.147" v="23466" actId="2696"/>
        <pc:sldMkLst>
          <pc:docMk/>
          <pc:sldMk cId="3743762181" sldId="761"/>
        </pc:sldMkLst>
      </pc:sldChg>
      <pc:sldChg chg="add del">
        <pc:chgData name="Nakamura Atsushi" userId="9678f8db9fb508d1" providerId="LiveId" clId="{56C552F4-6543-440F-AA9E-F48CB18DC185}" dt="2020-02-11T21:04:41.179" v="23468" actId="2696"/>
        <pc:sldMkLst>
          <pc:docMk/>
          <pc:sldMk cId="823342196" sldId="762"/>
        </pc:sldMkLst>
      </pc:sldChg>
      <pc:sldChg chg="add del">
        <pc:chgData name="Nakamura Atsushi" userId="9678f8db9fb508d1" providerId="LiveId" clId="{56C552F4-6543-440F-AA9E-F48CB18DC185}" dt="2020-02-11T21:04:41.157" v="23467" actId="2696"/>
        <pc:sldMkLst>
          <pc:docMk/>
          <pc:sldMk cId="1774035185" sldId="763"/>
        </pc:sldMkLst>
      </pc:sldChg>
      <pc:sldChg chg="modSp add modNotesTx">
        <pc:chgData name="Nakamura Atsushi" userId="9678f8db9fb508d1" providerId="LiveId" clId="{56C552F4-6543-440F-AA9E-F48CB18DC185}" dt="2020-04-10T23:24:14.472" v="37111"/>
        <pc:sldMkLst>
          <pc:docMk/>
          <pc:sldMk cId="1797832827" sldId="764"/>
        </pc:sldMkLst>
      </pc:sldChg>
      <pc:sldChg chg="add del">
        <pc:chgData name="Nakamura Atsushi" userId="9678f8db9fb508d1" providerId="LiveId" clId="{56C552F4-6543-440F-AA9E-F48CB18DC185}" dt="2020-02-11T09:10:27.249" v="21359"/>
        <pc:sldMkLst>
          <pc:docMk/>
          <pc:sldMk cId="3086679175" sldId="764"/>
        </pc:sldMkLst>
      </pc:sldChg>
      <pc:sldChg chg="modSp add">
        <pc:chgData name="Nakamura Atsushi" userId="9678f8db9fb508d1" providerId="LiveId" clId="{56C552F4-6543-440F-AA9E-F48CB18DC185}" dt="2020-04-10T23:24:14.472" v="37111"/>
        <pc:sldMkLst>
          <pc:docMk/>
          <pc:sldMk cId="3611906595" sldId="765"/>
        </pc:sldMkLst>
      </pc:sldChg>
      <pc:sldChg chg="modSp add ord modNotesTx">
        <pc:chgData name="Nakamura Atsushi" userId="9678f8db9fb508d1" providerId="LiveId" clId="{56C552F4-6543-440F-AA9E-F48CB18DC185}" dt="2020-03-27T22:21:39.319" v="34069"/>
        <pc:sldMkLst>
          <pc:docMk/>
          <pc:sldMk cId="216803490" sldId="766"/>
        </pc:sldMkLst>
      </pc:sldChg>
      <pc:sldChg chg="addSp delSp modSp add modNotesTx">
        <pc:chgData name="Nakamura Atsushi" userId="9678f8db9fb508d1" providerId="LiveId" clId="{56C552F4-6543-440F-AA9E-F48CB18DC185}" dt="2020-02-11T09:13:48.765" v="21531" actId="20577"/>
        <pc:sldMkLst>
          <pc:docMk/>
          <pc:sldMk cId="3135460346" sldId="767"/>
        </pc:sldMkLst>
      </pc:sldChg>
      <pc:sldChg chg="addSp modSp add del ord modNotesTx">
        <pc:chgData name="Nakamura Atsushi" userId="9678f8db9fb508d1" providerId="LiveId" clId="{56C552F4-6543-440F-AA9E-F48CB18DC185}" dt="2020-03-21T23:22:32.927" v="29443" actId="2696"/>
        <pc:sldMkLst>
          <pc:docMk/>
          <pc:sldMk cId="2155993267" sldId="768"/>
        </pc:sldMkLst>
      </pc:sldChg>
      <pc:sldChg chg="addSp delSp modSp add del">
        <pc:chgData name="Nakamura Atsushi" userId="9678f8db9fb508d1" providerId="LiveId" clId="{56C552F4-6543-440F-AA9E-F48CB18DC185}" dt="2020-02-11T20:44:37.975" v="22149" actId="2696"/>
        <pc:sldMkLst>
          <pc:docMk/>
          <pc:sldMk cId="3592645376" sldId="769"/>
        </pc:sldMkLst>
      </pc:sldChg>
      <pc:sldChg chg="modSp add ord modNotesTx">
        <pc:chgData name="Nakamura Atsushi" userId="9678f8db9fb508d1" providerId="LiveId" clId="{56C552F4-6543-440F-AA9E-F48CB18DC185}" dt="2020-04-10T23:24:14.472" v="37111"/>
        <pc:sldMkLst>
          <pc:docMk/>
          <pc:sldMk cId="2084287409" sldId="770"/>
        </pc:sldMkLst>
      </pc:sldChg>
      <pc:sldChg chg="delSp add modNotesTx">
        <pc:chgData name="Nakamura Atsushi" userId="9678f8db9fb508d1" providerId="LiveId" clId="{56C552F4-6543-440F-AA9E-F48CB18DC185}" dt="2020-02-11T20:54:40.864" v="23037" actId="6549"/>
        <pc:sldMkLst>
          <pc:docMk/>
          <pc:sldMk cId="2915130778" sldId="771"/>
        </pc:sldMkLst>
      </pc:sldChg>
      <pc:sldChg chg="addSp modSp add modNotesTx">
        <pc:chgData name="Nakamura Atsushi" userId="9678f8db9fb508d1" providerId="LiveId" clId="{56C552F4-6543-440F-AA9E-F48CB18DC185}" dt="2020-04-10T23:24:17.234" v="37114"/>
        <pc:sldMkLst>
          <pc:docMk/>
          <pc:sldMk cId="605919886" sldId="772"/>
        </pc:sldMkLst>
      </pc:sldChg>
      <pc:sldChg chg="delSp add ord modNotesTx">
        <pc:chgData name="Nakamura Atsushi" userId="9678f8db9fb508d1" providerId="LiveId" clId="{56C552F4-6543-440F-AA9E-F48CB18DC185}" dt="2020-03-14T22:49:54.808" v="28082" actId="20577"/>
        <pc:sldMkLst>
          <pc:docMk/>
          <pc:sldMk cId="4116765232" sldId="773"/>
        </pc:sldMkLst>
      </pc:sldChg>
      <pc:sldChg chg="delSp modSp add">
        <pc:chgData name="Nakamura Atsushi" userId="9678f8db9fb508d1" providerId="LiveId" clId="{56C552F4-6543-440F-AA9E-F48CB18DC185}" dt="2020-02-12T20:53:12.958" v="23571" actId="478"/>
        <pc:sldMkLst>
          <pc:docMk/>
          <pc:sldMk cId="156398766" sldId="774"/>
        </pc:sldMkLst>
      </pc:sldChg>
      <pc:sldChg chg="addSp delSp modSp add del modNotesTx">
        <pc:chgData name="Nakamura Atsushi" userId="9678f8db9fb508d1" providerId="LiveId" clId="{56C552F4-6543-440F-AA9E-F48CB18DC185}" dt="2020-02-12T21:21:26.860" v="25265" actId="2696"/>
        <pc:sldMkLst>
          <pc:docMk/>
          <pc:sldMk cId="725636573" sldId="775"/>
        </pc:sldMkLst>
      </pc:sldChg>
      <pc:sldChg chg="addSp delSp modSp add del">
        <pc:chgData name="Nakamura Atsushi" userId="9678f8db9fb508d1" providerId="LiveId" clId="{56C552F4-6543-440F-AA9E-F48CB18DC185}" dt="2020-02-12T20:54:32.380" v="23592" actId="2696"/>
        <pc:sldMkLst>
          <pc:docMk/>
          <pc:sldMk cId="1100761621" sldId="775"/>
        </pc:sldMkLst>
      </pc:sldChg>
      <pc:sldChg chg="addSp delSp modSp add modNotesTx">
        <pc:chgData name="Nakamura Atsushi" userId="9678f8db9fb508d1" providerId="LiveId" clId="{56C552F4-6543-440F-AA9E-F48CB18DC185}" dt="2020-02-12T21:00:41.496" v="23941" actId="20577"/>
        <pc:sldMkLst>
          <pc:docMk/>
          <pc:sldMk cId="1496040886" sldId="776"/>
        </pc:sldMkLst>
      </pc:sldChg>
      <pc:sldChg chg="addSp delSp modSp add del modNotesTx">
        <pc:chgData name="Nakamura Atsushi" userId="9678f8db9fb508d1" providerId="LiveId" clId="{56C552F4-6543-440F-AA9E-F48CB18DC185}" dt="2020-02-12T21:21:26.870" v="25266" actId="2696"/>
        <pc:sldMkLst>
          <pc:docMk/>
          <pc:sldMk cId="3074270277" sldId="777"/>
        </pc:sldMkLst>
      </pc:sldChg>
      <pc:sldChg chg="addSp delSp modSp add modNotesTx">
        <pc:chgData name="Nakamura Atsushi" userId="9678f8db9fb508d1" providerId="LiveId" clId="{56C552F4-6543-440F-AA9E-F48CB18DC185}" dt="2020-03-14T23:02:27.248" v="28137" actId="20577"/>
        <pc:sldMkLst>
          <pc:docMk/>
          <pc:sldMk cId="3367290793" sldId="778"/>
        </pc:sldMkLst>
      </pc:sldChg>
      <pc:sldChg chg="addSp delSp modSp add modNotesTx">
        <pc:chgData name="Nakamura Atsushi" userId="9678f8db9fb508d1" providerId="LiveId" clId="{56C552F4-6543-440F-AA9E-F48CB18DC185}" dt="2020-02-12T21:22:35.666" v="25354" actId="20577"/>
        <pc:sldMkLst>
          <pc:docMk/>
          <pc:sldMk cId="2226004691" sldId="779"/>
        </pc:sldMkLst>
      </pc:sldChg>
      <pc:sldChg chg="addSp delSp modSp add modNotesTx">
        <pc:chgData name="Nakamura Atsushi" userId="9678f8db9fb508d1" providerId="LiveId" clId="{56C552F4-6543-440F-AA9E-F48CB18DC185}" dt="2020-02-12T21:25:18.707" v="25665" actId="20577"/>
        <pc:sldMkLst>
          <pc:docMk/>
          <pc:sldMk cId="978902229" sldId="780"/>
        </pc:sldMkLst>
      </pc:sldChg>
      <pc:sldChg chg="addSp delSp modSp add modNotesTx">
        <pc:chgData name="Nakamura Atsushi" userId="9678f8db9fb508d1" providerId="LiveId" clId="{56C552F4-6543-440F-AA9E-F48CB18DC185}" dt="2020-04-10T23:24:14.472" v="37111"/>
        <pc:sldMkLst>
          <pc:docMk/>
          <pc:sldMk cId="3781952642" sldId="781"/>
        </pc:sldMkLst>
      </pc:sldChg>
      <pc:sldChg chg="addSp delSp modSp add modNotesTx">
        <pc:chgData name="Nakamura Atsushi" userId="9678f8db9fb508d1" providerId="LiveId" clId="{56C552F4-6543-440F-AA9E-F48CB18DC185}" dt="2020-02-12T21:28:38.021" v="25980" actId="20577"/>
        <pc:sldMkLst>
          <pc:docMk/>
          <pc:sldMk cId="1228575308" sldId="782"/>
        </pc:sldMkLst>
      </pc:sldChg>
      <pc:sldChg chg="addSp delSp modSp add">
        <pc:chgData name="Nakamura Atsushi" userId="9678f8db9fb508d1" providerId="LiveId" clId="{56C552F4-6543-440F-AA9E-F48CB18DC185}" dt="2020-02-12T21:46:21.720" v="26049"/>
        <pc:sldMkLst>
          <pc:docMk/>
          <pc:sldMk cId="3641371010" sldId="783"/>
        </pc:sldMkLst>
      </pc:sldChg>
      <pc:sldChg chg="modSp modNotesTx">
        <pc:chgData name="Nakamura Atsushi" userId="9678f8db9fb508d1" providerId="LiveId" clId="{56C552F4-6543-440F-AA9E-F48CB18DC185}" dt="2020-04-10T23:24:14.472" v="37111"/>
        <pc:sldMkLst>
          <pc:docMk/>
          <pc:sldMk cId="1776721614" sldId="784"/>
        </pc:sldMkLst>
      </pc:sldChg>
      <pc:sldChg chg="addSp delSp modSp add ord">
        <pc:chgData name="Nakamura Atsushi" userId="9678f8db9fb508d1" providerId="LiveId" clId="{56C552F4-6543-440F-AA9E-F48CB18DC185}" dt="2020-02-12T21:58:25.682" v="26479" actId="14100"/>
        <pc:sldMkLst>
          <pc:docMk/>
          <pc:sldMk cId="3672426569" sldId="784"/>
        </pc:sldMkLst>
      </pc:sldChg>
      <pc:sldChg chg="modSp">
        <pc:chgData name="Nakamura Atsushi" userId="9678f8db9fb508d1" providerId="LiveId" clId="{56C552F4-6543-440F-AA9E-F48CB18DC185}" dt="2020-04-10T23:24:14.472" v="37111"/>
        <pc:sldMkLst>
          <pc:docMk/>
          <pc:sldMk cId="1348845541" sldId="785"/>
        </pc:sldMkLst>
      </pc:sldChg>
      <pc:sldChg chg="modSp add">
        <pc:chgData name="Nakamura Atsushi" userId="9678f8db9fb508d1" providerId="LiveId" clId="{56C552F4-6543-440F-AA9E-F48CB18DC185}" dt="2020-02-12T21:52:09.438" v="26135"/>
        <pc:sldMkLst>
          <pc:docMk/>
          <pc:sldMk cId="3628052507" sldId="785"/>
        </pc:sldMkLst>
      </pc:sldChg>
      <pc:sldChg chg="addSp delSp modSp add">
        <pc:chgData name="Nakamura Atsushi" userId="9678f8db9fb508d1" providerId="LiveId" clId="{56C552F4-6543-440F-AA9E-F48CB18DC185}" dt="2020-02-12T21:52:44.430" v="26166"/>
        <pc:sldMkLst>
          <pc:docMk/>
          <pc:sldMk cId="617000170" sldId="786"/>
        </pc:sldMkLst>
      </pc:sldChg>
      <pc:sldChg chg="del">
        <pc:chgData name="Nakamura Atsushi" userId="9678f8db9fb508d1" providerId="LiveId" clId="{56C552F4-6543-440F-AA9E-F48CB18DC185}" dt="2020-03-27T23:31:48.768" v="34896" actId="2696"/>
        <pc:sldMkLst>
          <pc:docMk/>
          <pc:sldMk cId="2699659071" sldId="786"/>
        </pc:sldMkLst>
      </pc:sldChg>
      <pc:sldChg chg="modSp modNotes">
        <pc:chgData name="Nakamura Atsushi" userId="9678f8db9fb508d1" providerId="LiveId" clId="{56C552F4-6543-440F-AA9E-F48CB18DC185}" dt="2020-04-10T23:24:14.472" v="37111"/>
        <pc:sldMkLst>
          <pc:docMk/>
          <pc:sldMk cId="46217523" sldId="787"/>
        </pc:sldMkLst>
      </pc:sldChg>
      <pc:sldChg chg="modSp add">
        <pc:chgData name="Nakamura Atsushi" userId="9678f8db9fb508d1" providerId="LiveId" clId="{56C552F4-6543-440F-AA9E-F48CB18DC185}" dt="2020-02-12T22:02:18.514" v="26932"/>
        <pc:sldMkLst>
          <pc:docMk/>
          <pc:sldMk cId="4003261634" sldId="787"/>
        </pc:sldMkLst>
      </pc:sldChg>
      <pc:sldChg chg="addSp delSp modSp add del">
        <pc:chgData name="Nakamura Atsushi" userId="9678f8db9fb508d1" providerId="LiveId" clId="{56C552F4-6543-440F-AA9E-F48CB18DC185}" dt="2020-02-12T21:58:50.626" v="26496" actId="2696"/>
        <pc:sldMkLst>
          <pc:docMk/>
          <pc:sldMk cId="408716367" sldId="788"/>
        </pc:sldMkLst>
      </pc:sldChg>
      <pc:sldChg chg="modSp add ord">
        <pc:chgData name="Nakamura Atsushi" userId="9678f8db9fb508d1" providerId="LiveId" clId="{56C552F4-6543-440F-AA9E-F48CB18DC185}" dt="2020-02-12T22:05:41.868" v="27234" actId="1076"/>
        <pc:sldMkLst>
          <pc:docMk/>
          <pc:sldMk cId="757363072" sldId="788"/>
        </pc:sldMkLst>
      </pc:sldChg>
      <pc:sldChg chg="modSp">
        <pc:chgData name="Nakamura Atsushi" userId="9678f8db9fb508d1" providerId="LiveId" clId="{56C552F4-6543-440F-AA9E-F48CB18DC185}" dt="2020-04-10T23:24:14.472" v="37111"/>
        <pc:sldMkLst>
          <pc:docMk/>
          <pc:sldMk cId="2092097484" sldId="788"/>
        </pc:sldMkLst>
      </pc:sldChg>
      <pc:sldChg chg="modSp add">
        <pc:chgData name="Nakamura Atsushi" userId="9678f8db9fb508d1" providerId="LiveId" clId="{56C552F4-6543-440F-AA9E-F48CB18DC185}" dt="2020-02-12T22:07:14.456" v="27389" actId="20577"/>
        <pc:sldMkLst>
          <pc:docMk/>
          <pc:sldMk cId="3905932116" sldId="789"/>
        </pc:sldMkLst>
      </pc:sldChg>
      <pc:sldChg chg="modSp modNotes modNotesTx">
        <pc:chgData name="Nakamura Atsushi" userId="9678f8db9fb508d1" providerId="LiveId" clId="{56C552F4-6543-440F-AA9E-F48CB18DC185}" dt="2020-04-10T23:24:14.472" v="37111"/>
        <pc:sldMkLst>
          <pc:docMk/>
          <pc:sldMk cId="131191624" sldId="790"/>
        </pc:sldMkLst>
      </pc:sldChg>
      <pc:sldChg chg="addSp modSp add">
        <pc:chgData name="Nakamura Atsushi" userId="9678f8db9fb508d1" providerId="LiveId" clId="{56C552F4-6543-440F-AA9E-F48CB18DC185}" dt="2020-02-12T22:10:58.591" v="27811"/>
        <pc:sldMkLst>
          <pc:docMk/>
          <pc:sldMk cId="2305205669" sldId="790"/>
        </pc:sldMkLst>
      </pc:sldChg>
      <pc:sldChg chg="addSp delSp modSp add modNotesTx">
        <pc:chgData name="Nakamura Atsushi" userId="9678f8db9fb508d1" providerId="LiveId" clId="{56C552F4-6543-440F-AA9E-F48CB18DC185}" dt="2020-04-10T23:24:14.472" v="37111"/>
        <pc:sldMkLst>
          <pc:docMk/>
          <pc:sldMk cId="1928137832" sldId="791"/>
        </pc:sldMkLst>
      </pc:sldChg>
      <pc:sldChg chg="addSp delSp modSp add modNotes modNotesTx">
        <pc:chgData name="Nakamura Atsushi" userId="9678f8db9fb508d1" providerId="LiveId" clId="{56C552F4-6543-440F-AA9E-F48CB18DC185}" dt="2020-04-10T23:24:14.472" v="37111"/>
        <pc:sldMkLst>
          <pc:docMk/>
          <pc:sldMk cId="2065564543" sldId="792"/>
        </pc:sldMkLst>
      </pc:sldChg>
      <pc:sldChg chg="addSp delSp modSp add modNotesTx">
        <pc:chgData name="Nakamura Atsushi" userId="9678f8db9fb508d1" providerId="LiveId" clId="{56C552F4-6543-440F-AA9E-F48CB18DC185}" dt="2020-04-10T23:24:14.472" v="37111"/>
        <pc:sldMkLst>
          <pc:docMk/>
          <pc:sldMk cId="3388818529" sldId="793"/>
        </pc:sldMkLst>
      </pc:sldChg>
      <pc:sldChg chg="modSp add modNotesTx">
        <pc:chgData name="Nakamura Atsushi" userId="9678f8db9fb508d1" providerId="LiveId" clId="{56C552F4-6543-440F-AA9E-F48CB18DC185}" dt="2020-04-10T23:24:14.472" v="37111"/>
        <pc:sldMkLst>
          <pc:docMk/>
          <pc:sldMk cId="4077711528" sldId="794"/>
        </pc:sldMkLst>
      </pc:sldChg>
      <pc:sldChg chg="addSp delSp modSp add delAnim modAnim modNotesTx">
        <pc:chgData name="Nakamura Atsushi" userId="9678f8db9fb508d1" providerId="LiveId" clId="{56C552F4-6543-440F-AA9E-F48CB18DC185}" dt="2020-04-10T23:24:14.472" v="37111"/>
        <pc:sldMkLst>
          <pc:docMk/>
          <pc:sldMk cId="2006259717" sldId="795"/>
        </pc:sldMkLst>
      </pc:sldChg>
      <pc:sldChg chg="add modNotesTx">
        <pc:chgData name="Nakamura Atsushi" userId="9678f8db9fb508d1" providerId="LiveId" clId="{56C552F4-6543-440F-AA9E-F48CB18DC185}" dt="2020-03-26T22:16:10.514" v="32522" actId="20577"/>
        <pc:sldMkLst>
          <pc:docMk/>
          <pc:sldMk cId="3473156196" sldId="796"/>
        </pc:sldMkLst>
      </pc:sldChg>
      <pc:sldChg chg="addSp delSp modSp add modNotes">
        <pc:chgData name="Nakamura Atsushi" userId="9678f8db9fb508d1" providerId="LiveId" clId="{56C552F4-6543-440F-AA9E-F48CB18DC185}" dt="2020-04-10T23:24:14.472" v="37111"/>
        <pc:sldMkLst>
          <pc:docMk/>
          <pc:sldMk cId="2635107483" sldId="797"/>
        </pc:sldMkLst>
      </pc:sldChg>
      <pc:sldChg chg="modSp add del modNotesTx">
        <pc:chgData name="Nakamura Atsushi" userId="9678f8db9fb508d1" providerId="LiveId" clId="{56C552F4-6543-440F-AA9E-F48CB18DC185}" dt="2020-04-10T23:30:26.693" v="37448" actId="2696"/>
        <pc:sldMkLst>
          <pc:docMk/>
          <pc:sldMk cId="1615495001" sldId="798"/>
        </pc:sldMkLst>
      </pc:sldChg>
      <pc:sldChg chg="modSp add del modNotesTx">
        <pc:chgData name="Nakamura Atsushi" userId="9678f8db9fb508d1" providerId="LiveId" clId="{56C552F4-6543-440F-AA9E-F48CB18DC185}" dt="2020-04-10T21:27:29.537" v="36565" actId="2696"/>
        <pc:sldMkLst>
          <pc:docMk/>
          <pc:sldMk cId="3802894738" sldId="799"/>
        </pc:sldMkLst>
      </pc:sldChg>
      <pc:sldChg chg="modSp add">
        <pc:chgData name="Nakamura Atsushi" userId="9678f8db9fb508d1" providerId="LiveId" clId="{56C552F4-6543-440F-AA9E-F48CB18DC185}" dt="2020-04-10T23:24:14.472" v="37111"/>
        <pc:sldMkLst>
          <pc:docMk/>
          <pc:sldMk cId="3946897461" sldId="799"/>
        </pc:sldMkLst>
      </pc:sldChg>
      <pc:sldChg chg="addSp delSp modSp add del ord modNotesTx">
        <pc:chgData name="Nakamura Atsushi" userId="9678f8db9fb508d1" providerId="LiveId" clId="{56C552F4-6543-440F-AA9E-F48CB18DC185}" dt="2020-03-26T21:33:37.710" v="29980" actId="2696"/>
        <pc:sldMkLst>
          <pc:docMk/>
          <pc:sldMk cId="2469181833" sldId="800"/>
        </pc:sldMkLst>
      </pc:sldChg>
      <pc:sldChg chg="addSp modSp add modNotesTx">
        <pc:chgData name="Nakamura Atsushi" userId="9678f8db9fb508d1" providerId="LiveId" clId="{56C552F4-6543-440F-AA9E-F48CB18DC185}" dt="2020-04-10T23:24:14.472" v="37111"/>
        <pc:sldMkLst>
          <pc:docMk/>
          <pc:sldMk cId="3548812822" sldId="800"/>
        </pc:sldMkLst>
      </pc:sldChg>
      <pc:sldChg chg="delSp modSp add modNotesTx">
        <pc:chgData name="Nakamura Atsushi" userId="9678f8db9fb508d1" providerId="LiveId" clId="{56C552F4-6543-440F-AA9E-F48CB18DC185}" dt="2020-04-10T23:24:14.472" v="37111"/>
        <pc:sldMkLst>
          <pc:docMk/>
          <pc:sldMk cId="2679386228" sldId="801"/>
        </pc:sldMkLst>
      </pc:sldChg>
      <pc:sldChg chg="delSp modSp add modNotesTx">
        <pc:chgData name="Nakamura Atsushi" userId="9678f8db9fb508d1" providerId="LiveId" clId="{56C552F4-6543-440F-AA9E-F48CB18DC185}" dt="2020-04-10T23:24:14.472" v="37111"/>
        <pc:sldMkLst>
          <pc:docMk/>
          <pc:sldMk cId="178824619" sldId="802"/>
        </pc:sldMkLst>
      </pc:sldChg>
      <pc:sldChg chg="modSp add modNotesTx">
        <pc:chgData name="Nakamura Atsushi" userId="9678f8db9fb508d1" providerId="LiveId" clId="{56C552F4-6543-440F-AA9E-F48CB18DC185}" dt="2020-04-10T23:24:14.472" v="37111"/>
        <pc:sldMkLst>
          <pc:docMk/>
          <pc:sldMk cId="1942235178" sldId="803"/>
        </pc:sldMkLst>
      </pc:sldChg>
      <pc:sldChg chg="addSp modSp add modNotesTx">
        <pc:chgData name="Nakamura Atsushi" userId="9678f8db9fb508d1" providerId="LiveId" clId="{56C552F4-6543-440F-AA9E-F48CB18DC185}" dt="2020-04-10T23:24:14.472" v="37111"/>
        <pc:sldMkLst>
          <pc:docMk/>
          <pc:sldMk cId="1515834104" sldId="804"/>
        </pc:sldMkLst>
      </pc:sldChg>
      <pc:sldChg chg="delSp modSp add modNotesTx">
        <pc:chgData name="Nakamura Atsushi" userId="9678f8db9fb508d1" providerId="LiveId" clId="{56C552F4-6543-440F-AA9E-F48CB18DC185}" dt="2020-04-10T23:24:14.472" v="37111"/>
        <pc:sldMkLst>
          <pc:docMk/>
          <pc:sldMk cId="3612686939" sldId="805"/>
        </pc:sldMkLst>
      </pc:sldChg>
      <pc:sldChg chg="add modNotesTx">
        <pc:chgData name="Nakamura Atsushi" userId="9678f8db9fb508d1" providerId="LiveId" clId="{56C552F4-6543-440F-AA9E-F48CB18DC185}" dt="2020-03-26T22:16:39.726" v="32647" actId="20577"/>
        <pc:sldMkLst>
          <pc:docMk/>
          <pc:sldMk cId="4177247110" sldId="806"/>
        </pc:sldMkLst>
      </pc:sldChg>
      <pc:sldChg chg="modSp add modNotesTx">
        <pc:chgData name="Nakamura Atsushi" userId="9678f8db9fb508d1" providerId="LiveId" clId="{56C552F4-6543-440F-AA9E-F48CB18DC185}" dt="2020-03-27T22:05:57.517" v="33367" actId="20577"/>
        <pc:sldMkLst>
          <pc:docMk/>
          <pc:sldMk cId="2652867463" sldId="807"/>
        </pc:sldMkLst>
      </pc:sldChg>
      <pc:sldChg chg="modSp add modNotesTx">
        <pc:chgData name="Nakamura Atsushi" userId="9678f8db9fb508d1" providerId="LiveId" clId="{56C552F4-6543-440F-AA9E-F48CB18DC185}" dt="2020-04-10T23:24:14.472" v="37111"/>
        <pc:sldMkLst>
          <pc:docMk/>
          <pc:sldMk cId="1506810553" sldId="808"/>
        </pc:sldMkLst>
      </pc:sldChg>
      <pc:sldChg chg="addSp delSp modSp add">
        <pc:chgData name="Nakamura Atsushi" userId="9678f8db9fb508d1" providerId="LiveId" clId="{56C552F4-6543-440F-AA9E-F48CB18DC185}" dt="2020-03-27T22:20:38.650" v="34039"/>
        <pc:sldMkLst>
          <pc:docMk/>
          <pc:sldMk cId="2068550017" sldId="809"/>
        </pc:sldMkLst>
      </pc:sldChg>
      <pc:sldChg chg="add del">
        <pc:chgData name="Nakamura Atsushi" userId="9678f8db9fb508d1" providerId="LiveId" clId="{56C552F4-6543-440F-AA9E-F48CB18DC185}" dt="2020-03-27T23:40:32.265" v="35173" actId="2696"/>
        <pc:sldMkLst>
          <pc:docMk/>
          <pc:sldMk cId="4243248753" sldId="810"/>
        </pc:sldMkLst>
      </pc:sldChg>
      <pc:sldChg chg="addSp delSp modSp add">
        <pc:chgData name="Nakamura Atsushi" userId="9678f8db9fb508d1" providerId="LiveId" clId="{56C552F4-6543-440F-AA9E-F48CB18DC185}" dt="2020-03-27T23:29:12.219" v="34689"/>
        <pc:sldMkLst>
          <pc:docMk/>
          <pc:sldMk cId="3550343108" sldId="811"/>
        </pc:sldMkLst>
      </pc:sldChg>
      <pc:sldChg chg="addSp delSp modSp add">
        <pc:chgData name="Nakamura Atsushi" userId="9678f8db9fb508d1" providerId="LiveId" clId="{56C552F4-6543-440F-AA9E-F48CB18DC185}" dt="2020-03-27T23:40:18.908" v="35172" actId="13822"/>
        <pc:sldMkLst>
          <pc:docMk/>
          <pc:sldMk cId="191521822" sldId="812"/>
        </pc:sldMkLst>
      </pc:sldChg>
      <pc:sldChg chg="modSp add">
        <pc:chgData name="Nakamura Atsushi" userId="9678f8db9fb508d1" providerId="LiveId" clId="{56C552F4-6543-440F-AA9E-F48CB18DC185}" dt="2020-03-27T23:29:00.842" v="34643"/>
        <pc:sldMkLst>
          <pc:docMk/>
          <pc:sldMk cId="3031893169" sldId="813"/>
        </pc:sldMkLst>
      </pc:sldChg>
      <pc:sldChg chg="addSp delSp modSp add">
        <pc:chgData name="Nakamura Atsushi" userId="9678f8db9fb508d1" providerId="LiveId" clId="{56C552F4-6543-440F-AA9E-F48CB18DC185}" dt="2020-03-27T23:30:03.504" v="34780" actId="255"/>
        <pc:sldMkLst>
          <pc:docMk/>
          <pc:sldMk cId="3654958615" sldId="814"/>
        </pc:sldMkLst>
      </pc:sldChg>
      <pc:sldChg chg="addSp modSp add">
        <pc:chgData name="Nakamura Atsushi" userId="9678f8db9fb508d1" providerId="LiveId" clId="{56C552F4-6543-440F-AA9E-F48CB18DC185}" dt="2020-03-27T23:31:40.938" v="34895" actId="207"/>
        <pc:sldMkLst>
          <pc:docMk/>
          <pc:sldMk cId="3435248517" sldId="815"/>
        </pc:sldMkLst>
      </pc:sldChg>
      <pc:sldChg chg="delSp add">
        <pc:chgData name="Nakamura Atsushi" userId="9678f8db9fb508d1" providerId="LiveId" clId="{56C552F4-6543-440F-AA9E-F48CB18DC185}" dt="2020-03-27T23:40:46.341" v="35178" actId="478"/>
        <pc:sldMkLst>
          <pc:docMk/>
          <pc:sldMk cId="3510110008" sldId="816"/>
        </pc:sldMkLst>
      </pc:sldChg>
      <pc:sldChg chg="delSp add">
        <pc:chgData name="Nakamura Atsushi" userId="9678f8db9fb508d1" providerId="LiveId" clId="{56C552F4-6543-440F-AA9E-F48CB18DC185}" dt="2020-03-27T23:40:56.480" v="35180" actId="478"/>
        <pc:sldMkLst>
          <pc:docMk/>
          <pc:sldMk cId="2014862988" sldId="817"/>
        </pc:sldMkLst>
      </pc:sldChg>
      <pc:sldChg chg="delSp add">
        <pc:chgData name="Nakamura Atsushi" userId="9678f8db9fb508d1" providerId="LiveId" clId="{56C552F4-6543-440F-AA9E-F48CB18DC185}" dt="2020-03-27T23:41:05.639" v="35182" actId="478"/>
        <pc:sldMkLst>
          <pc:docMk/>
          <pc:sldMk cId="3760814061" sldId="818"/>
        </pc:sldMkLst>
      </pc:sldChg>
      <pc:sldChg chg="addSp delSp modSp add">
        <pc:chgData name="Nakamura Atsushi" userId="9678f8db9fb508d1" providerId="LiveId" clId="{56C552F4-6543-440F-AA9E-F48CB18DC185}" dt="2020-03-27T23:54:26.904" v="35359" actId="1076"/>
        <pc:sldMkLst>
          <pc:docMk/>
          <pc:sldMk cId="3058168920" sldId="819"/>
        </pc:sldMkLst>
      </pc:sldChg>
      <pc:sldChg chg="modSp">
        <pc:chgData name="Nakamura Atsushi" userId="9678f8db9fb508d1" providerId="LiveId" clId="{56C552F4-6543-440F-AA9E-F48CB18DC185}" dt="2020-04-10T23:24:14.472" v="37111"/>
        <pc:sldMkLst>
          <pc:docMk/>
          <pc:sldMk cId="3672017062" sldId="828"/>
        </pc:sldMkLst>
      </pc:sldChg>
      <pc:sldChg chg="modSp">
        <pc:chgData name="Nakamura Atsushi" userId="9678f8db9fb508d1" providerId="LiveId" clId="{56C552F4-6543-440F-AA9E-F48CB18DC185}" dt="2020-04-10T23:24:14.472" v="37111"/>
        <pc:sldMkLst>
          <pc:docMk/>
          <pc:sldMk cId="940753449" sldId="830"/>
        </pc:sldMkLst>
      </pc:sldChg>
      <pc:sldChg chg="modSp">
        <pc:chgData name="Nakamura Atsushi" userId="9678f8db9fb508d1" providerId="LiveId" clId="{56C552F4-6543-440F-AA9E-F48CB18DC185}" dt="2020-04-10T23:24:14.472" v="37111"/>
        <pc:sldMkLst>
          <pc:docMk/>
          <pc:sldMk cId="2540118425" sldId="831"/>
        </pc:sldMkLst>
      </pc:sldChg>
      <pc:sldChg chg="modSp">
        <pc:chgData name="Nakamura Atsushi" userId="9678f8db9fb508d1" providerId="LiveId" clId="{56C552F4-6543-440F-AA9E-F48CB18DC185}" dt="2020-04-10T23:24:14.472" v="37111"/>
        <pc:sldMkLst>
          <pc:docMk/>
          <pc:sldMk cId="106473315" sldId="832"/>
        </pc:sldMkLst>
      </pc:sldChg>
      <pc:sldChg chg="modSp del modNotes">
        <pc:chgData name="Nakamura Atsushi" userId="9678f8db9fb508d1" providerId="LiveId" clId="{56C552F4-6543-440F-AA9E-F48CB18DC185}" dt="2020-04-10T23:32:34.427" v="37450" actId="2696"/>
        <pc:sldMkLst>
          <pc:docMk/>
          <pc:sldMk cId="3097734526" sldId="833"/>
        </pc:sldMkLst>
      </pc:sldChg>
      <pc:sldChg chg="modSp">
        <pc:chgData name="Nakamura Atsushi" userId="9678f8db9fb508d1" providerId="LiveId" clId="{56C552F4-6543-440F-AA9E-F48CB18DC185}" dt="2020-04-10T23:24:14.472" v="37111"/>
        <pc:sldMkLst>
          <pc:docMk/>
          <pc:sldMk cId="865077748" sldId="834"/>
        </pc:sldMkLst>
      </pc:sldChg>
      <pc:sldChg chg="modSp modNotes">
        <pc:chgData name="Nakamura Atsushi" userId="9678f8db9fb508d1" providerId="LiveId" clId="{56C552F4-6543-440F-AA9E-F48CB18DC185}" dt="2020-04-10T23:24:14.472" v="37111"/>
        <pc:sldMkLst>
          <pc:docMk/>
          <pc:sldMk cId="1204474857" sldId="836"/>
        </pc:sldMkLst>
      </pc:sldChg>
      <pc:sldChg chg="addSp delSp modSp add">
        <pc:chgData name="Nakamura Atsushi" userId="9678f8db9fb508d1" providerId="LiveId" clId="{56C552F4-6543-440F-AA9E-F48CB18DC185}" dt="2020-04-10T23:24:14.472" v="37111"/>
        <pc:sldMkLst>
          <pc:docMk/>
          <pc:sldMk cId="4178807366" sldId="837"/>
        </pc:sldMkLst>
      </pc:sldChg>
      <pc:sldChg chg="modSp add">
        <pc:chgData name="Nakamura Atsushi" userId="9678f8db9fb508d1" providerId="LiveId" clId="{56C552F4-6543-440F-AA9E-F48CB18DC185}" dt="2020-04-10T21:21:13.038" v="36558"/>
        <pc:sldMkLst>
          <pc:docMk/>
          <pc:sldMk cId="410408041" sldId="838"/>
        </pc:sldMkLst>
      </pc:sldChg>
      <pc:sldChg chg="modSp add del">
        <pc:chgData name="Nakamura Atsushi" userId="9678f8db9fb508d1" providerId="LiveId" clId="{56C552F4-6543-440F-AA9E-F48CB18DC185}" dt="2020-04-10T21:18:33.845" v="36554" actId="2696"/>
        <pc:sldMkLst>
          <pc:docMk/>
          <pc:sldMk cId="573006864" sldId="838"/>
        </pc:sldMkLst>
      </pc:sldChg>
      <pc:sldChg chg="modSp add">
        <pc:chgData name="Nakamura Atsushi" userId="9678f8db9fb508d1" providerId="LiveId" clId="{56C552F4-6543-440F-AA9E-F48CB18DC185}" dt="2020-04-10T23:24:14.472" v="37111"/>
        <pc:sldMkLst>
          <pc:docMk/>
          <pc:sldMk cId="726479544" sldId="839"/>
        </pc:sldMkLst>
      </pc:sldChg>
      <pc:sldChg chg="add del">
        <pc:chgData name="Nakamura Atsushi" userId="9678f8db9fb508d1" providerId="LiveId" clId="{56C552F4-6543-440F-AA9E-F48CB18DC185}" dt="2020-04-04T22:55:51.351" v="36165" actId="2696"/>
        <pc:sldMkLst>
          <pc:docMk/>
          <pc:sldMk cId="2141641755" sldId="839"/>
        </pc:sldMkLst>
      </pc:sldChg>
      <pc:sldChg chg="add del">
        <pc:chgData name="Nakamura Atsushi" userId="9678f8db9fb508d1" providerId="LiveId" clId="{56C552F4-6543-440F-AA9E-F48CB18DC185}" dt="2020-04-10T23:30:26.671" v="37446" actId="2696"/>
        <pc:sldMkLst>
          <pc:docMk/>
          <pc:sldMk cId="2293650546" sldId="840"/>
        </pc:sldMkLst>
      </pc:sldChg>
      <pc:sldChg chg="modSp add del">
        <pc:chgData name="Nakamura Atsushi" userId="9678f8db9fb508d1" providerId="LiveId" clId="{56C552F4-6543-440F-AA9E-F48CB18DC185}" dt="2020-04-10T21:28:14.847" v="36567" actId="2696"/>
        <pc:sldMkLst>
          <pc:docMk/>
          <pc:sldMk cId="3127978622" sldId="840"/>
        </pc:sldMkLst>
      </pc:sldChg>
      <pc:sldChg chg="modSp add">
        <pc:chgData name="Nakamura Atsushi" userId="9678f8db9fb508d1" providerId="LiveId" clId="{56C552F4-6543-440F-AA9E-F48CB18DC185}" dt="2020-04-10T22:29:56.975" v="36934" actId="1076"/>
        <pc:sldMkLst>
          <pc:docMk/>
          <pc:sldMk cId="3372456825" sldId="841"/>
        </pc:sldMkLst>
      </pc:sldChg>
      <pc:sldChg chg="addSp modSp add">
        <pc:chgData name="Nakamura Atsushi" userId="9678f8db9fb508d1" providerId="LiveId" clId="{56C552F4-6543-440F-AA9E-F48CB18DC185}" dt="2020-04-10T23:24:14.472" v="37111"/>
        <pc:sldMkLst>
          <pc:docMk/>
          <pc:sldMk cId="2838315006" sldId="842"/>
        </pc:sldMkLst>
      </pc:sldChg>
      <pc:sldChg chg="add del">
        <pc:chgData name="Nakamura Atsushi" userId="9678f8db9fb508d1" providerId="LiveId" clId="{56C552F4-6543-440F-AA9E-F48CB18DC185}" dt="2020-04-10T23:05:30.297" v="36946" actId="2696"/>
        <pc:sldMkLst>
          <pc:docMk/>
          <pc:sldMk cId="1087326415" sldId="843"/>
        </pc:sldMkLst>
      </pc:sldChg>
      <pc:sldChg chg="modSp add modNotes modNotesTx">
        <pc:chgData name="Nakamura Atsushi" userId="9678f8db9fb508d1" providerId="LiveId" clId="{56C552F4-6543-440F-AA9E-F48CB18DC185}" dt="2020-04-10T23:24:14.472" v="37111"/>
        <pc:sldMkLst>
          <pc:docMk/>
          <pc:sldMk cId="2845370197" sldId="844"/>
        </pc:sldMkLst>
      </pc:sldChg>
      <pc:sldChg chg="addSp delSp modSp add">
        <pc:chgData name="Nakamura Atsushi" userId="9678f8db9fb508d1" providerId="LiveId" clId="{56C552F4-6543-440F-AA9E-F48CB18DC185}" dt="2020-04-10T23:29:48.938" v="37445" actId="1076"/>
        <pc:sldMkLst>
          <pc:docMk/>
          <pc:sldMk cId="2489926056" sldId="845"/>
        </pc:sldMkLst>
      </pc:sldChg>
      <pc:sldMasterChg chg="addSp delSp modSp add del addSldLayout delSldLayout modSldLayout">
        <pc:chgData name="Nakamura Atsushi" userId="9678f8db9fb508d1" providerId="LiveId" clId="{56C552F4-6543-440F-AA9E-F48CB18DC185}" dt="2020-04-10T23:24:14.472" v="37111"/>
        <pc:sldMasterMkLst>
          <pc:docMk/>
          <pc:sldMasterMk cId="1235637300" sldId="2147483657"/>
        </pc:sldMasterMkLst>
        <pc:sldLayoutChg chg="add del">
          <pc:chgData name="Nakamura Atsushi" userId="9678f8db9fb508d1" providerId="LiveId" clId="{56C552F4-6543-440F-AA9E-F48CB18DC185}" dt="2020-02-04T20:31:57.967" v="36" actId="2696"/>
          <pc:sldLayoutMkLst>
            <pc:docMk/>
            <pc:sldMasterMk cId="1235637300" sldId="2147483657"/>
            <pc:sldLayoutMk cId="2926829083" sldId="2147483659"/>
          </pc:sldLayoutMkLst>
        </pc:sldLayoutChg>
        <pc:sldLayoutChg chg="add del">
          <pc:chgData name="Nakamura Atsushi" userId="9678f8db9fb508d1" providerId="LiveId" clId="{56C552F4-6543-440F-AA9E-F48CB18DC185}" dt="2020-02-04T20:32:00.342" v="37" actId="2696"/>
          <pc:sldLayoutMkLst>
            <pc:docMk/>
            <pc:sldMasterMk cId="1235637300" sldId="2147483657"/>
            <pc:sldLayoutMk cId="3848124681" sldId="2147483680"/>
          </pc:sldLayoutMkLst>
        </pc:sldLayoutChg>
        <pc:sldLayoutChg chg="add del">
          <pc:chgData name="Nakamura Atsushi" userId="9678f8db9fb508d1" providerId="LiveId" clId="{56C552F4-6543-440F-AA9E-F48CB18DC185}" dt="2020-02-04T20:32:01.718" v="38" actId="2696"/>
          <pc:sldLayoutMkLst>
            <pc:docMk/>
            <pc:sldMasterMk cId="1235637300" sldId="2147483657"/>
            <pc:sldLayoutMk cId="1586734659" sldId="2147483700"/>
          </pc:sldLayoutMkLst>
        </pc:sldLayoutChg>
        <pc:sldLayoutChg chg="delSp add del">
          <pc:chgData name="Nakamura Atsushi" userId="9678f8db9fb508d1" providerId="LiveId" clId="{56C552F4-6543-440F-AA9E-F48CB18DC185}" dt="2020-02-04T20:34:39.674" v="66" actId="478"/>
          <pc:sldLayoutMkLst>
            <pc:docMk/>
            <pc:sldMasterMk cId="1235637300" sldId="2147483657"/>
            <pc:sldLayoutMk cId="1678409590" sldId="2147483701"/>
          </pc:sldLayoutMkLst>
        </pc:sldLayoutChg>
        <pc:sldLayoutChg chg="delSp add del">
          <pc:chgData name="Nakamura Atsushi" userId="9678f8db9fb508d1" providerId="LiveId" clId="{56C552F4-6543-440F-AA9E-F48CB18DC185}" dt="2020-02-04T20:34:45.300" v="68" actId="478"/>
          <pc:sldLayoutMkLst>
            <pc:docMk/>
            <pc:sldMasterMk cId="1235637300" sldId="2147483657"/>
            <pc:sldLayoutMk cId="971448517" sldId="2147483705"/>
          </pc:sldLayoutMkLst>
        </pc:sldLayoutChg>
        <pc:sldLayoutChg chg="add del">
          <pc:chgData name="Nakamura Atsushi" userId="9678f8db9fb508d1" providerId="LiveId" clId="{56C552F4-6543-440F-AA9E-F48CB18DC185}" dt="2020-02-04T20:31:49.127" v="29" actId="2696"/>
          <pc:sldLayoutMkLst>
            <pc:docMk/>
            <pc:sldMasterMk cId="1235637300" sldId="2147483657"/>
            <pc:sldLayoutMk cId="1908010882" sldId="2147483706"/>
          </pc:sldLayoutMkLst>
        </pc:sldLayoutChg>
        <pc:sldLayoutChg chg="delSp add del">
          <pc:chgData name="Nakamura Atsushi" userId="9678f8db9fb508d1" providerId="LiveId" clId="{56C552F4-6543-440F-AA9E-F48CB18DC185}" dt="2020-02-04T20:34:42.851" v="67" actId="478"/>
          <pc:sldLayoutMkLst>
            <pc:docMk/>
            <pc:sldMasterMk cId="1235637300" sldId="2147483657"/>
            <pc:sldLayoutMk cId="1226589671" sldId="2147483708"/>
          </pc:sldLayoutMkLst>
        </pc:sldLayoutChg>
        <pc:sldLayoutChg chg="delSp add del">
          <pc:chgData name="Nakamura Atsushi" userId="9678f8db9fb508d1" providerId="LiveId" clId="{56C552F4-6543-440F-AA9E-F48CB18DC185}" dt="2020-02-04T20:34:35.869" v="65" actId="478"/>
          <pc:sldLayoutMkLst>
            <pc:docMk/>
            <pc:sldMasterMk cId="1235637300" sldId="2147483657"/>
            <pc:sldLayoutMk cId="1760347539" sldId="2147483711"/>
          </pc:sldLayoutMkLst>
        </pc:sldLayoutChg>
        <pc:sldLayoutChg chg="addSp delSp modSp add del setBg">
          <pc:chgData name="Nakamura Atsushi" userId="9678f8db9fb508d1" providerId="LiveId" clId="{56C552F4-6543-440F-AA9E-F48CB18DC185}" dt="2020-02-04T20:49:42.630" v="160"/>
          <pc:sldLayoutMkLst>
            <pc:docMk/>
            <pc:sldMasterMk cId="1235637300" sldId="2147483657"/>
            <pc:sldLayoutMk cId="1404816090" sldId="2147483713"/>
          </pc:sldLayoutMkLst>
        </pc:sldLayoutChg>
        <pc:sldLayoutChg chg="del">
          <pc:chgData name="Nakamura Atsushi" userId="9678f8db9fb508d1" providerId="LiveId" clId="{56C552F4-6543-440F-AA9E-F48CB18DC185}" dt="2020-02-08T20:36:48.521" v="4243" actId="2696"/>
          <pc:sldLayoutMkLst>
            <pc:docMk/>
            <pc:sldMasterMk cId="1235637300" sldId="2147483657"/>
            <pc:sldLayoutMk cId="4274558118" sldId="2147483716"/>
          </pc:sldLayoutMkLst>
        </pc:sldLayoutChg>
        <pc:sldLayoutChg chg="del">
          <pc:chgData name="Nakamura Atsushi" userId="9678f8db9fb508d1" providerId="LiveId" clId="{56C552F4-6543-440F-AA9E-F48CB18DC185}" dt="2020-02-08T23:09:04.792" v="6774" actId="2696"/>
          <pc:sldLayoutMkLst>
            <pc:docMk/>
            <pc:sldMasterMk cId="1235637300" sldId="2147483657"/>
            <pc:sldLayoutMk cId="1272866728" sldId="2147483717"/>
          </pc:sldLayoutMkLst>
        </pc:sldLayoutChg>
        <pc:sldLayoutChg chg="del">
          <pc:chgData name="Nakamura Atsushi" userId="9678f8db9fb508d1" providerId="LiveId" clId="{56C552F4-6543-440F-AA9E-F48CB18DC185}" dt="2020-04-04T20:39:20.603" v="35366" actId="2696"/>
          <pc:sldLayoutMkLst>
            <pc:docMk/>
            <pc:sldMasterMk cId="1235637300" sldId="2147483657"/>
            <pc:sldLayoutMk cId="3845646066" sldId="2147483718"/>
          </pc:sldLayoutMkLst>
        </pc:sldLayoutChg>
        <pc:sldLayoutChg chg="del">
          <pc:chgData name="Nakamura Atsushi" userId="9678f8db9fb508d1" providerId="LiveId" clId="{56C552F4-6543-440F-AA9E-F48CB18DC185}" dt="2020-02-11T20:44:37.978" v="22150" actId="2696"/>
          <pc:sldLayoutMkLst>
            <pc:docMk/>
            <pc:sldMasterMk cId="1235637300" sldId="2147483657"/>
            <pc:sldLayoutMk cId="4118243958" sldId="2147483718"/>
          </pc:sldLayoutMkLst>
        </pc:sldLayoutChg>
        <pc:sldLayoutChg chg="modSp">
          <pc:chgData name="Nakamura Atsushi" userId="9678f8db9fb508d1" providerId="LiveId" clId="{56C552F4-6543-440F-AA9E-F48CB18DC185}" dt="2020-04-10T23:24:14.472" v="37111"/>
          <pc:sldLayoutMkLst>
            <pc:docMk/>
            <pc:sldMasterMk cId="1235637300" sldId="2147483657"/>
            <pc:sldLayoutMk cId="99686210" sldId="2147483719"/>
          </pc:sldLayoutMkLst>
        </pc:sldLayoutChg>
        <pc:sldLayoutChg chg="del">
          <pc:chgData name="Nakamura Atsushi" userId="9678f8db9fb508d1" providerId="LiveId" clId="{56C552F4-6543-440F-AA9E-F48CB18DC185}" dt="2020-03-27T23:45:01.843" v="35186" actId="2696"/>
          <pc:sldLayoutMkLst>
            <pc:docMk/>
            <pc:sldMasterMk cId="1235637300" sldId="2147483657"/>
            <pc:sldLayoutMk cId="1357202462" sldId="2147483719"/>
          </pc:sldLayoutMkLst>
        </pc:sldLayoutChg>
        <pc:sldLayoutChg chg="del">
          <pc:chgData name="Nakamura Atsushi" userId="9678f8db9fb508d1" providerId="LiveId" clId="{56C552F4-6543-440F-AA9E-F48CB18DC185}" dt="2020-02-04T20:32:04.709" v="39" actId="2696"/>
          <pc:sldLayoutMkLst>
            <pc:docMk/>
            <pc:sldMasterMk cId="3368144875" sldId="2147483748"/>
            <pc:sldLayoutMk cId="981186486" sldId="2147483760"/>
          </pc:sldLayoutMkLst>
        </pc:sldLayoutChg>
        <pc:sldLayoutChg chg="del">
          <pc:chgData name="Nakamura Atsushi" userId="9678f8db9fb508d1" providerId="LiveId" clId="{56C552F4-6543-440F-AA9E-F48CB18DC185}" dt="2020-02-04T20:32:05.520" v="40" actId="2696"/>
          <pc:sldLayoutMkLst>
            <pc:docMk/>
            <pc:sldMasterMk cId="3368144875" sldId="2147483748"/>
            <pc:sldLayoutMk cId="3506561224" sldId="2147483761"/>
          </pc:sldLayoutMkLst>
        </pc:sldLayoutChg>
        <pc:sldLayoutChg chg="del">
          <pc:chgData name="Nakamura Atsushi" userId="9678f8db9fb508d1" providerId="LiveId" clId="{56C552F4-6543-440F-AA9E-F48CB18DC185}" dt="2020-02-04T20:32:06.139" v="41" actId="2696"/>
          <pc:sldLayoutMkLst>
            <pc:docMk/>
            <pc:sldMasterMk cId="3368144875" sldId="2147483748"/>
            <pc:sldLayoutMk cId="4250608377" sldId="2147483762"/>
          </pc:sldLayoutMkLst>
        </pc:sldLayoutChg>
        <pc:sldLayoutChg chg="del">
          <pc:chgData name="Nakamura Atsushi" userId="9678f8db9fb508d1" providerId="LiveId" clId="{56C552F4-6543-440F-AA9E-F48CB18DC185}" dt="2020-02-04T20:32:06.755" v="42" actId="2696"/>
          <pc:sldLayoutMkLst>
            <pc:docMk/>
            <pc:sldMasterMk cId="3368144875" sldId="2147483748"/>
            <pc:sldLayoutMk cId="1626930485" sldId="2147483763"/>
          </pc:sldLayoutMkLst>
        </pc:sldLayoutChg>
        <pc:sldLayoutChg chg="del">
          <pc:chgData name="Nakamura Atsushi" userId="9678f8db9fb508d1" providerId="LiveId" clId="{56C552F4-6543-440F-AA9E-F48CB18DC185}" dt="2020-02-04T20:32:07.406" v="43" actId="2696"/>
          <pc:sldLayoutMkLst>
            <pc:docMk/>
            <pc:sldMasterMk cId="3368144875" sldId="2147483748"/>
            <pc:sldLayoutMk cId="1801092389" sldId="2147483764"/>
          </pc:sldLayoutMkLst>
        </pc:sldLayoutChg>
      </pc:sldMasterChg>
      <pc:sldMasterChg chg="modSldLayout">
        <pc:chgData name="Nakamura Atsushi" userId="9678f8db9fb508d1" providerId="LiveId" clId="{56C552F4-6543-440F-AA9E-F48CB18DC185}" dt="2020-02-04T20:30:59.709" v="0"/>
        <pc:sldMasterMkLst>
          <pc:docMk/>
          <pc:sldMasterMk cId="4050241837" sldId="2147483714"/>
        </pc:sldMasterMkLst>
        <pc:sldLayoutChg chg="addSp">
          <pc:chgData name="Nakamura Atsushi" userId="9678f8db9fb508d1" providerId="LiveId" clId="{56C552F4-6543-440F-AA9E-F48CB18DC185}" dt="2020-02-04T20:30:59.709" v="0"/>
          <pc:sldLayoutMkLst>
            <pc:docMk/>
            <pc:sldMasterMk cId="4050241837" sldId="2147483714"/>
            <pc:sldLayoutMk cId="3727607454" sldId="2147483716"/>
          </pc:sldLayoutMkLst>
        </pc:sldLayoutChg>
      </pc:sldMasterChg>
      <pc:sldMasterChg chg="addSp delSp modSp setBg delSldLayout">
        <pc:chgData name="Nakamura Atsushi" userId="9678f8db9fb508d1" providerId="LiveId" clId="{56C552F4-6543-440F-AA9E-F48CB18DC185}" dt="2020-04-10T23:24:14.472" v="37111"/>
        <pc:sldMasterMkLst>
          <pc:docMk/>
          <pc:sldMasterMk cId="4150837856" sldId="2147483714"/>
        </pc:sldMasterMkLst>
        <pc:sldLayoutChg chg="del">
          <pc:chgData name="Nakamura Atsushi" userId="9678f8db9fb508d1" providerId="LiveId" clId="{56C552F4-6543-440F-AA9E-F48CB18DC185}" dt="2020-02-04T20:36:38.326" v="89" actId="2696"/>
          <pc:sldLayoutMkLst>
            <pc:docMk/>
            <pc:sldMasterMk cId="4150837856" sldId="2147483714"/>
            <pc:sldLayoutMk cId="3600839565" sldId="2147483715"/>
          </pc:sldLayoutMkLst>
        </pc:sldLayoutChg>
        <pc:sldLayoutChg chg="del">
          <pc:chgData name="Nakamura Atsushi" userId="9678f8db9fb508d1" providerId="LiveId" clId="{56C552F4-6543-440F-AA9E-F48CB18DC185}" dt="2020-02-11T21:04:42.564" v="23547" actId="2696"/>
          <pc:sldLayoutMkLst>
            <pc:docMk/>
            <pc:sldMasterMk cId="4150837856" sldId="2147483714"/>
            <pc:sldLayoutMk cId="43338773" sldId="2147483716"/>
          </pc:sldLayoutMkLst>
        </pc:sldLayoutChg>
        <pc:sldLayoutChg chg="del">
          <pc:chgData name="Nakamura Atsushi" userId="9678f8db9fb508d1" providerId="LiveId" clId="{56C552F4-6543-440F-AA9E-F48CB18DC185}" dt="2020-02-04T20:36:39.004" v="90" actId="2696"/>
          <pc:sldLayoutMkLst>
            <pc:docMk/>
            <pc:sldMasterMk cId="4150837856" sldId="2147483714"/>
            <pc:sldLayoutMk cId="3692808497" sldId="2147483716"/>
          </pc:sldLayoutMkLst>
        </pc:sldLayoutChg>
        <pc:sldLayoutChg chg="del">
          <pc:chgData name="Nakamura Atsushi" userId="9678f8db9fb508d1" providerId="LiveId" clId="{56C552F4-6543-440F-AA9E-F48CB18DC185}" dt="2020-02-04T20:36:39.585" v="91" actId="2696"/>
          <pc:sldLayoutMkLst>
            <pc:docMk/>
            <pc:sldMasterMk cId="4150837856" sldId="2147483714"/>
            <pc:sldLayoutMk cId="3502087312" sldId="2147483717"/>
          </pc:sldLayoutMkLst>
        </pc:sldLayoutChg>
        <pc:sldLayoutChg chg="del">
          <pc:chgData name="Nakamura Atsushi" userId="9678f8db9fb508d1" providerId="LiveId" clId="{56C552F4-6543-440F-AA9E-F48CB18DC185}" dt="2020-02-04T20:36:40.087" v="92" actId="2696"/>
          <pc:sldLayoutMkLst>
            <pc:docMk/>
            <pc:sldMasterMk cId="4150837856" sldId="2147483714"/>
            <pc:sldLayoutMk cId="3242522890" sldId="2147483718"/>
          </pc:sldLayoutMkLst>
        </pc:sldLayoutChg>
        <pc:sldLayoutChg chg="del">
          <pc:chgData name="Nakamura Atsushi" userId="9678f8db9fb508d1" providerId="LiveId" clId="{56C552F4-6543-440F-AA9E-F48CB18DC185}" dt="2020-02-11T21:04:42.537" v="23544" actId="2696"/>
          <pc:sldLayoutMkLst>
            <pc:docMk/>
            <pc:sldMasterMk cId="4150837856" sldId="2147483714"/>
            <pc:sldLayoutMk cId="66709031" sldId="2147483719"/>
          </pc:sldLayoutMkLst>
        </pc:sldLayoutChg>
        <pc:sldLayoutChg chg="del">
          <pc:chgData name="Nakamura Atsushi" userId="9678f8db9fb508d1" providerId="LiveId" clId="{56C552F4-6543-440F-AA9E-F48CB18DC185}" dt="2020-02-04T20:36:40.580" v="93" actId="2696"/>
          <pc:sldLayoutMkLst>
            <pc:docMk/>
            <pc:sldMasterMk cId="4150837856" sldId="2147483714"/>
            <pc:sldLayoutMk cId="1634575413" sldId="2147483719"/>
          </pc:sldLayoutMkLst>
        </pc:sldLayoutChg>
        <pc:sldLayoutChg chg="del">
          <pc:chgData name="Nakamura Atsushi" userId="9678f8db9fb508d1" providerId="LiveId" clId="{56C552F4-6543-440F-AA9E-F48CB18DC185}" dt="2020-02-04T20:36:41.066" v="94" actId="2696"/>
          <pc:sldLayoutMkLst>
            <pc:docMk/>
            <pc:sldMasterMk cId="4150837856" sldId="2147483714"/>
            <pc:sldLayoutMk cId="395619669" sldId="2147483720"/>
          </pc:sldLayoutMkLst>
        </pc:sldLayoutChg>
        <pc:sldLayoutChg chg="del">
          <pc:chgData name="Nakamura Atsushi" userId="9678f8db9fb508d1" providerId="LiveId" clId="{56C552F4-6543-440F-AA9E-F48CB18DC185}" dt="2020-02-04T20:36:41.509" v="95" actId="2696"/>
          <pc:sldLayoutMkLst>
            <pc:docMk/>
            <pc:sldMasterMk cId="4150837856" sldId="2147483714"/>
            <pc:sldLayoutMk cId="297344922" sldId="2147483721"/>
          </pc:sldLayoutMkLst>
        </pc:sldLayoutChg>
        <pc:sldLayoutChg chg="del">
          <pc:chgData name="Nakamura Atsushi" userId="9678f8db9fb508d1" providerId="LiveId" clId="{56C552F4-6543-440F-AA9E-F48CB18DC185}" dt="2020-02-04T20:36:41.888" v="96" actId="2696"/>
          <pc:sldLayoutMkLst>
            <pc:docMk/>
            <pc:sldMasterMk cId="4150837856" sldId="2147483714"/>
            <pc:sldLayoutMk cId="1005208569" sldId="2147483722"/>
          </pc:sldLayoutMkLst>
        </pc:sldLayoutChg>
        <pc:sldLayoutChg chg="del">
          <pc:chgData name="Nakamura Atsushi" userId="9678f8db9fb508d1" providerId="LiveId" clId="{56C552F4-6543-440F-AA9E-F48CB18DC185}" dt="2020-02-04T20:36:42.289" v="97" actId="2696"/>
          <pc:sldLayoutMkLst>
            <pc:docMk/>
            <pc:sldMasterMk cId="4150837856" sldId="2147483714"/>
            <pc:sldLayoutMk cId="1417704137" sldId="2147483723"/>
          </pc:sldLayoutMkLst>
        </pc:sldLayoutChg>
        <pc:sldLayoutChg chg="del">
          <pc:chgData name="Nakamura Atsushi" userId="9678f8db9fb508d1" providerId="LiveId" clId="{56C552F4-6543-440F-AA9E-F48CB18DC185}" dt="2020-02-04T20:36:42.703" v="98" actId="2696"/>
          <pc:sldLayoutMkLst>
            <pc:docMk/>
            <pc:sldMasterMk cId="4150837856" sldId="2147483714"/>
            <pc:sldLayoutMk cId="2723758298" sldId="2147483724"/>
          </pc:sldLayoutMkLst>
        </pc:sldLayoutChg>
        <pc:sldLayoutChg chg="del">
          <pc:chgData name="Nakamura Atsushi" userId="9678f8db9fb508d1" providerId="LiveId" clId="{56C552F4-6543-440F-AA9E-F48CB18DC185}" dt="2020-02-04T20:36:43.335" v="99" actId="2696"/>
          <pc:sldLayoutMkLst>
            <pc:docMk/>
            <pc:sldMasterMk cId="4150837856" sldId="2147483714"/>
            <pc:sldLayoutMk cId="1510503875" sldId="2147483725"/>
          </pc:sldLayoutMkLst>
        </pc:sldLayoutChg>
      </pc:sldMasterChg>
      <pc:sldMasterChg chg="addSp delSp modSp setBg addSldLayout delSldLayout">
        <pc:chgData name="Nakamura Atsushi" userId="9678f8db9fb508d1" providerId="LiveId" clId="{56C552F4-6543-440F-AA9E-F48CB18DC185}" dt="2020-04-10T23:24:14.472" v="37111"/>
        <pc:sldMasterMkLst>
          <pc:docMk/>
          <pc:sldMasterMk cId="1808495579" sldId="2147483715"/>
        </pc:sldMasterMkLst>
        <pc:sldLayoutChg chg="add del">
          <pc:chgData name="Nakamura Atsushi" userId="9678f8db9fb508d1" providerId="LiveId" clId="{56C552F4-6543-440F-AA9E-F48CB18DC185}" dt="2020-02-04T20:49:44.111" v="163" actId="2696"/>
          <pc:sldLayoutMkLst>
            <pc:docMk/>
            <pc:sldMasterMk cId="1808495579" sldId="2147483715"/>
            <pc:sldLayoutMk cId="3094728006" sldId="2147483716"/>
          </pc:sldLayoutMkLst>
        </pc:sldLayoutChg>
        <pc:sldLayoutChg chg="add del">
          <pc:chgData name="Nakamura Atsushi" userId="9678f8db9fb508d1" providerId="LiveId" clId="{56C552F4-6543-440F-AA9E-F48CB18DC185}" dt="2020-02-04T20:49:44.115" v="164" actId="2696"/>
          <pc:sldLayoutMkLst>
            <pc:docMk/>
            <pc:sldMasterMk cId="1808495579" sldId="2147483715"/>
            <pc:sldLayoutMk cId="2399346729" sldId="2147483717"/>
          </pc:sldLayoutMkLst>
        </pc:sldLayoutChg>
        <pc:sldLayoutChg chg="add del">
          <pc:chgData name="Nakamura Atsushi" userId="9678f8db9fb508d1" providerId="LiveId" clId="{56C552F4-6543-440F-AA9E-F48CB18DC185}" dt="2020-02-04T20:49:44.118" v="165" actId="2696"/>
          <pc:sldLayoutMkLst>
            <pc:docMk/>
            <pc:sldMasterMk cId="1808495579" sldId="2147483715"/>
            <pc:sldLayoutMk cId="2545940855" sldId="2147483718"/>
          </pc:sldLayoutMkLst>
        </pc:sldLayoutChg>
        <pc:sldLayoutChg chg="add del">
          <pc:chgData name="Nakamura Atsushi" userId="9678f8db9fb508d1" providerId="LiveId" clId="{56C552F4-6543-440F-AA9E-F48CB18DC185}" dt="2020-02-04T20:49:44.150" v="166" actId="2696"/>
          <pc:sldLayoutMkLst>
            <pc:docMk/>
            <pc:sldMasterMk cId="1808495579" sldId="2147483715"/>
            <pc:sldLayoutMk cId="3375274609" sldId="2147483719"/>
          </pc:sldLayoutMkLst>
        </pc:sldLayoutChg>
        <pc:sldLayoutChg chg="add del">
          <pc:chgData name="Nakamura Atsushi" userId="9678f8db9fb508d1" providerId="LiveId" clId="{56C552F4-6543-440F-AA9E-F48CB18DC185}" dt="2020-02-04T20:49:44.182" v="167" actId="2696"/>
          <pc:sldLayoutMkLst>
            <pc:docMk/>
            <pc:sldMasterMk cId="1808495579" sldId="2147483715"/>
            <pc:sldLayoutMk cId="1487287460" sldId="2147483720"/>
          </pc:sldLayoutMkLst>
        </pc:sldLayoutChg>
        <pc:sldLayoutChg chg="add del">
          <pc:chgData name="Nakamura Atsushi" userId="9678f8db9fb508d1" providerId="LiveId" clId="{56C552F4-6543-440F-AA9E-F48CB18DC185}" dt="2020-02-04T20:49:44.184" v="168" actId="2696"/>
          <pc:sldLayoutMkLst>
            <pc:docMk/>
            <pc:sldMasterMk cId="1808495579" sldId="2147483715"/>
            <pc:sldLayoutMk cId="1420381014" sldId="2147483721"/>
          </pc:sldLayoutMkLst>
        </pc:sldLayoutChg>
        <pc:sldLayoutChg chg="add del">
          <pc:chgData name="Nakamura Atsushi" userId="9678f8db9fb508d1" providerId="LiveId" clId="{56C552F4-6543-440F-AA9E-F48CB18DC185}" dt="2020-02-04T20:49:44.185" v="169" actId="2696"/>
          <pc:sldLayoutMkLst>
            <pc:docMk/>
            <pc:sldMasterMk cId="1808495579" sldId="2147483715"/>
            <pc:sldLayoutMk cId="913066458" sldId="2147483722"/>
          </pc:sldLayoutMkLst>
        </pc:sldLayoutChg>
        <pc:sldLayoutChg chg="add del">
          <pc:chgData name="Nakamura Atsushi" userId="9678f8db9fb508d1" providerId="LiveId" clId="{56C552F4-6543-440F-AA9E-F48CB18DC185}" dt="2020-02-04T20:49:44.186" v="170" actId="2696"/>
          <pc:sldLayoutMkLst>
            <pc:docMk/>
            <pc:sldMasterMk cId="1808495579" sldId="2147483715"/>
            <pc:sldLayoutMk cId="2290180906" sldId="2147483723"/>
          </pc:sldLayoutMkLst>
        </pc:sldLayoutChg>
        <pc:sldLayoutChg chg="add del">
          <pc:chgData name="Nakamura Atsushi" userId="9678f8db9fb508d1" providerId="LiveId" clId="{56C552F4-6543-440F-AA9E-F48CB18DC185}" dt="2020-02-04T20:49:44.187" v="171" actId="2696"/>
          <pc:sldLayoutMkLst>
            <pc:docMk/>
            <pc:sldMasterMk cId="1808495579" sldId="2147483715"/>
            <pc:sldLayoutMk cId="2303825358" sldId="2147483724"/>
          </pc:sldLayoutMkLst>
        </pc:sldLayoutChg>
        <pc:sldLayoutChg chg="add del">
          <pc:chgData name="Nakamura Atsushi" userId="9678f8db9fb508d1" providerId="LiveId" clId="{56C552F4-6543-440F-AA9E-F48CB18DC185}" dt="2020-02-04T20:49:44.188" v="172" actId="2696"/>
          <pc:sldLayoutMkLst>
            <pc:docMk/>
            <pc:sldMasterMk cId="1808495579" sldId="2147483715"/>
            <pc:sldLayoutMk cId="1042816260" sldId="2147483725"/>
          </pc:sldLayoutMkLst>
        </pc:sldLayoutChg>
        <pc:sldLayoutChg chg="add del">
          <pc:chgData name="Nakamura Atsushi" userId="9678f8db9fb508d1" providerId="LiveId" clId="{56C552F4-6543-440F-AA9E-F48CB18DC185}" dt="2020-02-04T20:49:44.216" v="173" actId="2696"/>
          <pc:sldLayoutMkLst>
            <pc:docMk/>
            <pc:sldMasterMk cId="1808495579" sldId="2147483715"/>
            <pc:sldLayoutMk cId="663895929" sldId="2147483726"/>
          </pc:sldLayoutMkLst>
        </pc:sldLayoutChg>
      </pc:sldMasterChg>
      <pc:sldMasterChg chg="modSldLayout">
        <pc:chgData name="Nakamura Atsushi" userId="9678f8db9fb508d1" providerId="LiveId" clId="{56C552F4-6543-440F-AA9E-F48CB18DC185}" dt="2020-02-04T20:31:05.100" v="7"/>
        <pc:sldMasterMkLst>
          <pc:docMk/>
          <pc:sldMasterMk cId="2443671771" sldId="2147483731"/>
        </pc:sldMasterMkLst>
        <pc:sldLayoutChg chg="addSp">
          <pc:chgData name="Nakamura Atsushi" userId="9678f8db9fb508d1" providerId="LiveId" clId="{56C552F4-6543-440F-AA9E-F48CB18DC185}" dt="2020-02-04T20:31:05.100" v="7"/>
          <pc:sldLayoutMkLst>
            <pc:docMk/>
            <pc:sldMasterMk cId="2443671771" sldId="2147483731"/>
            <pc:sldLayoutMk cId="1425203822" sldId="2147483733"/>
          </pc:sldLayoutMkLst>
        </pc:sldLayoutChg>
      </pc:sldMasterChg>
      <pc:sldMasterChg chg="addSldLayout delSldLayout modSldLayout">
        <pc:chgData name="Nakamura Atsushi" userId="9678f8db9fb508d1" providerId="LiveId" clId="{56C552F4-6543-440F-AA9E-F48CB18DC185}" dt="2020-02-04T20:31:48.519" v="21" actId="2696"/>
        <pc:sldMasterMkLst>
          <pc:docMk/>
          <pc:sldMasterMk cId="3368144875" sldId="2147483748"/>
        </pc:sldMasterMkLst>
        <pc:sldLayoutChg chg="add del">
          <pc:chgData name="Nakamura Atsushi" userId="9678f8db9fb508d1" providerId="LiveId" clId="{56C552F4-6543-440F-AA9E-F48CB18DC185}" dt="2020-02-04T20:31:48.519" v="21" actId="2696"/>
          <pc:sldLayoutMkLst>
            <pc:docMk/>
            <pc:sldMasterMk cId="3368144875" sldId="2147483748"/>
            <pc:sldLayoutMk cId="3163070292" sldId="2147483749"/>
          </pc:sldLayoutMkLst>
        </pc:sldLayoutChg>
        <pc:sldLayoutChg chg="addSp">
          <pc:chgData name="Nakamura Atsushi" userId="9678f8db9fb508d1" providerId="LiveId" clId="{56C552F4-6543-440F-AA9E-F48CB18DC185}" dt="2020-02-04T20:31:12.848" v="9"/>
          <pc:sldLayoutMkLst>
            <pc:docMk/>
            <pc:sldMasterMk cId="3368144875" sldId="2147483748"/>
            <pc:sldLayoutMk cId="1834529209" sldId="2147483750"/>
          </pc:sldLayoutMkLst>
        </pc:sldLayoutChg>
      </pc:sldMasterChg>
    </pc:docChg>
  </pc:docChgLst>
  <pc:docChgLst>
    <pc:chgData name="Nakamura Atsushi" userId="9678f8db9fb508d1" providerId="LiveId" clId="{A9064758-7A96-1248-8E8B-9C965C48A4B4}"/>
    <pc:docChg chg="undo custSel addSld delSld modSld sldOrd">
      <pc:chgData name="Nakamura Atsushi" userId="9678f8db9fb508d1" providerId="LiveId" clId="{A9064758-7A96-1248-8E8B-9C965C48A4B4}" dt="2019-09-14T05:26:35.833" v="4399"/>
      <pc:docMkLst>
        <pc:docMk/>
      </pc:docMkLst>
      <pc:sldChg chg="modNotesTx">
        <pc:chgData name="Nakamura Atsushi" userId="9678f8db9fb508d1" providerId="LiveId" clId="{A9064758-7A96-1248-8E8B-9C965C48A4B4}" dt="2019-09-14T05:20:46.754" v="4398" actId="20577"/>
        <pc:sldMkLst>
          <pc:docMk/>
          <pc:sldMk cId="706348834" sldId="491"/>
        </pc:sldMkLst>
      </pc:sldChg>
      <pc:sldChg chg="modNotesTx">
        <pc:chgData name="Nakamura Atsushi" userId="9678f8db9fb508d1" providerId="LiveId" clId="{A9064758-7A96-1248-8E8B-9C965C48A4B4}" dt="2019-09-14T02:45:54.388" v="1230" actId="20577"/>
        <pc:sldMkLst>
          <pc:docMk/>
          <pc:sldMk cId="1294374751" sldId="508"/>
        </pc:sldMkLst>
      </pc:sldChg>
      <pc:sldChg chg="addSp delSp">
        <pc:chgData name="Nakamura Atsushi" userId="9678f8db9fb508d1" providerId="LiveId" clId="{A9064758-7A96-1248-8E8B-9C965C48A4B4}" dt="2019-09-14T05:09:58.610" v="3528"/>
        <pc:sldMkLst>
          <pc:docMk/>
          <pc:sldMk cId="739737108" sldId="544"/>
        </pc:sldMkLst>
      </pc:sldChg>
      <pc:sldChg chg="addSp delSp modSp modNotesTx">
        <pc:chgData name="Nakamura Atsushi" userId="9678f8db9fb508d1" providerId="LiveId" clId="{A9064758-7A96-1248-8E8B-9C965C48A4B4}" dt="2019-09-14T02:26:32.747" v="196" actId="20577"/>
        <pc:sldMkLst>
          <pc:docMk/>
          <pc:sldMk cId="3437648966" sldId="568"/>
        </pc:sldMkLst>
      </pc:sldChg>
      <pc:sldChg chg="addSp delSp modSp">
        <pc:chgData name="Nakamura Atsushi" userId="9678f8db9fb508d1" providerId="LiveId" clId="{A9064758-7A96-1248-8E8B-9C965C48A4B4}" dt="2019-09-14T05:12:33.335" v="3769" actId="403"/>
        <pc:sldMkLst>
          <pc:docMk/>
          <pc:sldMk cId="3252870651" sldId="569"/>
        </pc:sldMkLst>
      </pc:sldChg>
      <pc:sldChg chg="addSp delSp modSp">
        <pc:chgData name="Nakamura Atsushi" userId="9678f8db9fb508d1" providerId="LiveId" clId="{A9064758-7A96-1248-8E8B-9C965C48A4B4}" dt="2019-09-14T02:06:04.718" v="2" actId="167"/>
        <pc:sldMkLst>
          <pc:docMk/>
          <pc:sldMk cId="2528923074" sldId="571"/>
        </pc:sldMkLst>
      </pc:sldChg>
      <pc:sldChg chg="modNotesTx">
        <pc:chgData name="Nakamura Atsushi" userId="9678f8db9fb508d1" providerId="LiveId" clId="{A9064758-7A96-1248-8E8B-9C965C48A4B4}" dt="2019-09-14T02:34:00.113" v="659" actId="20577"/>
        <pc:sldMkLst>
          <pc:docMk/>
          <pc:sldMk cId="2244979601" sldId="572"/>
        </pc:sldMkLst>
      </pc:sldChg>
      <pc:sldChg chg="modNotesTx">
        <pc:chgData name="Nakamura Atsushi" userId="9678f8db9fb508d1" providerId="LiveId" clId="{A9064758-7A96-1248-8E8B-9C965C48A4B4}" dt="2019-09-14T05:14:21.524" v="3879" actId="20577"/>
        <pc:sldMkLst>
          <pc:docMk/>
          <pc:sldMk cId="12769292" sldId="573"/>
        </pc:sldMkLst>
      </pc:sldChg>
      <pc:sldChg chg="add del ord">
        <pc:chgData name="Nakamura Atsushi" userId="9678f8db9fb508d1" providerId="LiveId" clId="{A9064758-7A96-1248-8E8B-9C965C48A4B4}" dt="2019-09-14T02:54:12.394" v="2058"/>
        <pc:sldMkLst>
          <pc:docMk/>
          <pc:sldMk cId="3650971343" sldId="575"/>
        </pc:sldMkLst>
      </pc:sldChg>
      <pc:sldChg chg="addSp delSp modSp">
        <pc:chgData name="Nakamura Atsushi" userId="9678f8db9fb508d1" providerId="LiveId" clId="{A9064758-7A96-1248-8E8B-9C965C48A4B4}" dt="2019-09-14T02:06:30.585" v="5" actId="167"/>
        <pc:sldMkLst>
          <pc:docMk/>
          <pc:sldMk cId="718410054" sldId="576"/>
        </pc:sldMkLst>
      </pc:sldChg>
      <pc:sldChg chg="addSp delSp modSp modNotesTx">
        <pc:chgData name="Nakamura Atsushi" userId="9678f8db9fb508d1" providerId="LiveId" clId="{A9064758-7A96-1248-8E8B-9C965C48A4B4}" dt="2019-09-14T05:15:39.847" v="3965" actId="20577"/>
        <pc:sldMkLst>
          <pc:docMk/>
          <pc:sldMk cId="976164274" sldId="578"/>
        </pc:sldMkLst>
      </pc:sldChg>
      <pc:sldChg chg="addSp delSp modSp modNotesTx">
        <pc:chgData name="Nakamura Atsushi" userId="9678f8db9fb508d1" providerId="LiveId" clId="{A9064758-7A96-1248-8E8B-9C965C48A4B4}" dt="2019-09-14T02:54:54.159" v="2102" actId="20577"/>
        <pc:sldMkLst>
          <pc:docMk/>
          <pc:sldMk cId="1868157308" sldId="579"/>
        </pc:sldMkLst>
      </pc:sldChg>
      <pc:sldChg chg="del">
        <pc:chgData name="Nakamura Atsushi" userId="9678f8db9fb508d1" providerId="LiveId" clId="{A9064758-7A96-1248-8E8B-9C965C48A4B4}" dt="2019-09-14T02:54:47.052" v="2088" actId="2696"/>
        <pc:sldMkLst>
          <pc:docMk/>
          <pc:sldMk cId="1892447389" sldId="580"/>
        </pc:sldMkLst>
      </pc:sldChg>
      <pc:sldChg chg="modSp modNotesTx">
        <pc:chgData name="Nakamura Atsushi" userId="9678f8db9fb508d1" providerId="LiveId" clId="{A9064758-7A96-1248-8E8B-9C965C48A4B4}" dt="2019-09-14T05:16:06.725" v="3996" actId="20577"/>
        <pc:sldMkLst>
          <pc:docMk/>
          <pc:sldMk cId="3824613191" sldId="581"/>
        </pc:sldMkLst>
      </pc:sldChg>
      <pc:sldChg chg="addSp modSp modNotesTx">
        <pc:chgData name="Nakamura Atsushi" userId="9678f8db9fb508d1" providerId="LiveId" clId="{A9064758-7A96-1248-8E8B-9C965C48A4B4}" dt="2019-09-14T05:17:22.513" v="4069" actId="1076"/>
        <pc:sldMkLst>
          <pc:docMk/>
          <pc:sldMk cId="4033231346" sldId="582"/>
        </pc:sldMkLst>
      </pc:sldChg>
      <pc:sldChg chg="modSp modNotesTx">
        <pc:chgData name="Nakamura Atsushi" userId="9678f8db9fb508d1" providerId="LiveId" clId="{A9064758-7A96-1248-8E8B-9C965C48A4B4}" dt="2019-09-14T05:16:39.361" v="4048" actId="20577"/>
        <pc:sldMkLst>
          <pc:docMk/>
          <pc:sldMk cId="648718906" sldId="583"/>
        </pc:sldMkLst>
      </pc:sldChg>
      <pc:sldChg chg="addSp modSp modNotesTx">
        <pc:chgData name="Nakamura Atsushi" userId="9678f8db9fb508d1" providerId="LiveId" clId="{A9064758-7A96-1248-8E8B-9C965C48A4B4}" dt="2019-09-14T03:12:18.554" v="2541" actId="20577"/>
        <pc:sldMkLst>
          <pc:docMk/>
          <pc:sldMk cId="694416121" sldId="584"/>
        </pc:sldMkLst>
      </pc:sldChg>
      <pc:sldChg chg="modNotesTx">
        <pc:chgData name="Nakamura Atsushi" userId="9678f8db9fb508d1" providerId="LiveId" clId="{A9064758-7A96-1248-8E8B-9C965C48A4B4}" dt="2019-09-14T04:16:04.772" v="3526" actId="20577"/>
        <pc:sldMkLst>
          <pc:docMk/>
          <pc:sldMk cId="157873045" sldId="585"/>
        </pc:sldMkLst>
      </pc:sldChg>
      <pc:sldChg chg="modNotesTx">
        <pc:chgData name="Nakamura Atsushi" userId="9678f8db9fb508d1" providerId="LiveId" clId="{A9064758-7A96-1248-8E8B-9C965C48A4B4}" dt="2019-09-14T05:19:41.072" v="4377" actId="20577"/>
        <pc:sldMkLst>
          <pc:docMk/>
          <pc:sldMk cId="1121950813" sldId="588"/>
        </pc:sldMkLst>
      </pc:sldChg>
      <pc:sldChg chg="modNotesTx">
        <pc:chgData name="Nakamura Atsushi" userId="9678f8db9fb508d1" providerId="LiveId" clId="{A9064758-7A96-1248-8E8B-9C965C48A4B4}" dt="2019-09-14T05:19:53.271" v="4378" actId="20577"/>
        <pc:sldMkLst>
          <pc:docMk/>
          <pc:sldMk cId="2301397196" sldId="589"/>
        </pc:sldMkLst>
      </pc:sldChg>
      <pc:sldChg chg="modNotesTx">
        <pc:chgData name="Nakamura Atsushi" userId="9678f8db9fb508d1" providerId="LiveId" clId="{A9064758-7A96-1248-8E8B-9C965C48A4B4}" dt="2019-09-14T02:54:25.889" v="2087" actId="20577"/>
        <pc:sldMkLst>
          <pc:docMk/>
          <pc:sldMk cId="2971382748" sldId="601"/>
        </pc:sldMkLst>
      </pc:sldChg>
      <pc:sldChg chg="modSp modNotesTx">
        <pc:chgData name="Nakamura Atsushi" userId="9678f8db9fb508d1" providerId="LiveId" clId="{A9064758-7A96-1248-8E8B-9C965C48A4B4}" dt="2019-09-14T03:00:22.192" v="2262" actId="20577"/>
        <pc:sldMkLst>
          <pc:docMk/>
          <pc:sldMk cId="1746334034" sldId="602"/>
        </pc:sldMkLst>
      </pc:sldChg>
      <pc:sldChg chg="addSp modSp add modNotesTx">
        <pc:chgData name="Nakamura Atsushi" userId="9678f8db9fb508d1" providerId="LiveId" clId="{A9064758-7A96-1248-8E8B-9C965C48A4B4}" dt="2019-09-14T02:48:45.368" v="1580" actId="20577"/>
        <pc:sldMkLst>
          <pc:docMk/>
          <pc:sldMk cId="3213277751" sldId="603"/>
        </pc:sldMkLst>
      </pc:sldChg>
      <pc:sldChg chg="add del">
        <pc:chgData name="Nakamura Atsushi" userId="9678f8db9fb508d1" providerId="LiveId" clId="{A9064758-7A96-1248-8E8B-9C965C48A4B4}" dt="2019-09-14T02:29:03.957" v="247" actId="2696"/>
        <pc:sldMkLst>
          <pc:docMk/>
          <pc:sldMk cId="535941342" sldId="604"/>
        </pc:sldMkLst>
      </pc:sldChg>
      <pc:sldChg chg="modSp add modNotesTx">
        <pc:chgData name="Nakamura Atsushi" userId="9678f8db9fb508d1" providerId="LiveId" clId="{A9064758-7A96-1248-8E8B-9C965C48A4B4}" dt="2019-09-14T02:31:52.842" v="549" actId="20577"/>
        <pc:sldMkLst>
          <pc:docMk/>
          <pc:sldMk cId="3182430443" sldId="605"/>
        </pc:sldMkLst>
      </pc:sldChg>
      <pc:sldChg chg="addSp delSp modSp add modNotesTx">
        <pc:chgData name="Nakamura Atsushi" userId="9678f8db9fb508d1" providerId="LiveId" clId="{A9064758-7A96-1248-8E8B-9C965C48A4B4}" dt="2019-09-14T05:14:40.590" v="3946" actId="20577"/>
        <pc:sldMkLst>
          <pc:docMk/>
          <pc:sldMk cId="691809439" sldId="606"/>
        </pc:sldMkLst>
      </pc:sldChg>
      <pc:sldChg chg="add del">
        <pc:chgData name="Nakamura Atsushi" userId="9678f8db9fb508d1" providerId="LiveId" clId="{A9064758-7A96-1248-8E8B-9C965C48A4B4}" dt="2019-09-14T02:34:38.602" v="663"/>
        <pc:sldMkLst>
          <pc:docMk/>
          <pc:sldMk cId="3210362887" sldId="606"/>
        </pc:sldMkLst>
      </pc:sldChg>
      <pc:sldChg chg="add del">
        <pc:chgData name="Nakamura Atsushi" userId="9678f8db9fb508d1" providerId="LiveId" clId="{A9064758-7A96-1248-8E8B-9C965C48A4B4}" dt="2019-09-14T02:34:31.421" v="661" actId="2696"/>
        <pc:sldMkLst>
          <pc:docMk/>
          <pc:sldMk cId="4202330411" sldId="606"/>
        </pc:sldMkLst>
      </pc:sldChg>
      <pc:sldChg chg="addSp modSp add modNotesTx">
        <pc:chgData name="Nakamura Atsushi" userId="9678f8db9fb508d1" providerId="LiveId" clId="{A9064758-7A96-1248-8E8B-9C965C48A4B4}" dt="2019-09-14T02:52:47.056" v="1903" actId="20577"/>
        <pc:sldMkLst>
          <pc:docMk/>
          <pc:sldMk cId="1967652268" sldId="607"/>
        </pc:sldMkLst>
      </pc:sldChg>
      <pc:sldChg chg="addSp delSp modSp add del">
        <pc:chgData name="Nakamura Atsushi" userId="9678f8db9fb508d1" providerId="LiveId" clId="{A9064758-7A96-1248-8E8B-9C965C48A4B4}" dt="2019-09-14T04:02:16.817" v="2558" actId="2696"/>
        <pc:sldMkLst>
          <pc:docMk/>
          <pc:sldMk cId="1061846485" sldId="608"/>
        </pc:sldMkLst>
      </pc:sldChg>
      <pc:sldChg chg="addSp delSp modSp add modNotesTx">
        <pc:chgData name="Nakamura Atsushi" userId="9678f8db9fb508d1" providerId="LiveId" clId="{A9064758-7A96-1248-8E8B-9C965C48A4B4}" dt="2019-09-14T05:18:58.467" v="4373" actId="20577"/>
        <pc:sldMkLst>
          <pc:docMk/>
          <pc:sldMk cId="3531265135" sldId="608"/>
        </pc:sldMkLst>
      </pc:sldChg>
      <pc:sldChg chg="modSp add modNotesTx">
        <pc:chgData name="Nakamura Atsushi" userId="9678f8db9fb508d1" providerId="LiveId" clId="{A9064758-7A96-1248-8E8B-9C965C48A4B4}" dt="2019-09-14T04:14:21.377" v="3396" actId="20577"/>
        <pc:sldMkLst>
          <pc:docMk/>
          <pc:sldMk cId="3214649131" sldId="609"/>
        </pc:sldMkLst>
      </pc:sldChg>
      <pc:sldChg chg="modSp add del">
        <pc:chgData name="Nakamura Atsushi" userId="9678f8db9fb508d1" providerId="LiveId" clId="{A9064758-7A96-1248-8E8B-9C965C48A4B4}" dt="2019-09-14T04:02:16.802" v="2557" actId="2696"/>
        <pc:sldMkLst>
          <pc:docMk/>
          <pc:sldMk cId="3322109128" sldId="609"/>
        </pc:sldMkLst>
      </pc:sldChg>
      <pc:sldChg chg="modSp add modNotesTx">
        <pc:chgData name="Nakamura Atsushi" userId="9678f8db9fb508d1" providerId="LiveId" clId="{A9064758-7A96-1248-8E8B-9C965C48A4B4}" dt="2019-09-14T05:11:01.282" v="3756" actId="20577"/>
        <pc:sldMkLst>
          <pc:docMk/>
          <pc:sldMk cId="4226426835" sldId="610"/>
        </pc:sldMkLst>
      </pc:sldChg>
      <pc:sldChg chg="add">
        <pc:chgData name="Nakamura Atsushi" userId="9678f8db9fb508d1" providerId="LiveId" clId="{A9064758-7A96-1248-8E8B-9C965C48A4B4}" dt="2019-09-14T05:26:35.833" v="4399"/>
        <pc:sldMkLst>
          <pc:docMk/>
          <pc:sldMk cId="171752025" sldId="611"/>
        </pc:sldMkLst>
      </pc:sldChg>
      <pc:sldChg chg="add del">
        <pc:chgData name="Nakamura Atsushi" userId="9678f8db9fb508d1" providerId="LiveId" clId="{A9064758-7A96-1248-8E8B-9C965C48A4B4}" dt="2019-09-14T05:11:27.447" v="3758" actId="2696"/>
        <pc:sldMkLst>
          <pc:docMk/>
          <pc:sldMk cId="2508729356" sldId="611"/>
        </pc:sldMkLst>
      </pc:sldChg>
    </pc:docChg>
  </pc:docChgLst>
  <pc:docChgLst>
    <pc:chgData name="Nakamura Atsushi" userId="9678f8db9fb508d1" providerId="LiveId" clId="{EF8B59CF-91BC-4847-AD2D-DC2C0F2FD58E}"/>
    <pc:docChg chg="undo custSel addSld delSld modSld sldOrd">
      <pc:chgData name="Nakamura Atsushi" userId="9678f8db9fb508d1" providerId="LiveId" clId="{EF8B59CF-91BC-4847-AD2D-DC2C0F2FD58E}" dt="2020-04-03T08:52:31.156" v="6088" actId="6549"/>
      <pc:docMkLst>
        <pc:docMk/>
      </pc:docMkLst>
      <pc:sldChg chg="modSp">
        <pc:chgData name="Nakamura Atsushi" userId="9678f8db9fb508d1" providerId="LiveId" clId="{EF8B59CF-91BC-4847-AD2D-DC2C0F2FD58E}" dt="2020-04-03T00:50:53.321" v="2859" actId="27636"/>
        <pc:sldMkLst>
          <pc:docMk/>
          <pc:sldMk cId="797485367" sldId="279"/>
        </pc:sldMkLst>
      </pc:sldChg>
      <pc:sldChg chg="add del">
        <pc:chgData name="Nakamura Atsushi" userId="9678f8db9fb508d1" providerId="LiveId" clId="{EF8B59CF-91BC-4847-AD2D-DC2C0F2FD58E}" dt="2020-04-03T04:08:19.162" v="2860"/>
        <pc:sldMkLst>
          <pc:docMk/>
          <pc:sldMk cId="2301620842" sldId="335"/>
        </pc:sldMkLst>
      </pc:sldChg>
      <pc:sldChg chg="add del">
        <pc:chgData name="Nakamura Atsushi" userId="9678f8db9fb508d1" providerId="LiveId" clId="{EF8B59CF-91BC-4847-AD2D-DC2C0F2FD58E}" dt="2020-04-03T04:08:19.162" v="2860"/>
        <pc:sldMkLst>
          <pc:docMk/>
          <pc:sldMk cId="3479024688" sldId="336"/>
        </pc:sldMkLst>
      </pc:sldChg>
      <pc:sldChg chg="add del modNotesTx">
        <pc:chgData name="Nakamura Atsushi" userId="9678f8db9fb508d1" providerId="LiveId" clId="{EF8B59CF-91BC-4847-AD2D-DC2C0F2FD58E}" dt="2020-04-03T04:08:19.162" v="2860"/>
        <pc:sldMkLst>
          <pc:docMk/>
          <pc:sldMk cId="2458728127" sldId="339"/>
        </pc:sldMkLst>
      </pc:sldChg>
      <pc:sldChg chg="add del">
        <pc:chgData name="Nakamura Atsushi" userId="9678f8db9fb508d1" providerId="LiveId" clId="{EF8B59CF-91BC-4847-AD2D-DC2C0F2FD58E}" dt="2020-04-03T04:08:19.162" v="2860"/>
        <pc:sldMkLst>
          <pc:docMk/>
          <pc:sldMk cId="52412559" sldId="341"/>
        </pc:sldMkLst>
      </pc:sldChg>
      <pc:sldChg chg="add del">
        <pc:chgData name="Nakamura Atsushi" userId="9678f8db9fb508d1" providerId="LiveId" clId="{EF8B59CF-91BC-4847-AD2D-DC2C0F2FD58E}" dt="2020-04-03T04:08:19.162" v="2860"/>
        <pc:sldMkLst>
          <pc:docMk/>
          <pc:sldMk cId="104549285" sldId="344"/>
        </pc:sldMkLst>
      </pc:sldChg>
      <pc:sldChg chg="add del">
        <pc:chgData name="Nakamura Atsushi" userId="9678f8db9fb508d1" providerId="LiveId" clId="{EF8B59CF-91BC-4847-AD2D-DC2C0F2FD58E}" dt="2020-04-03T04:08:19.162" v="2860"/>
        <pc:sldMkLst>
          <pc:docMk/>
          <pc:sldMk cId="3379149085" sldId="346"/>
        </pc:sldMkLst>
      </pc:sldChg>
      <pc:sldChg chg="add del">
        <pc:chgData name="Nakamura Atsushi" userId="9678f8db9fb508d1" providerId="LiveId" clId="{EF8B59CF-91BC-4847-AD2D-DC2C0F2FD58E}" dt="2020-04-03T04:08:19.162" v="2860"/>
        <pc:sldMkLst>
          <pc:docMk/>
          <pc:sldMk cId="1470575752" sldId="347"/>
        </pc:sldMkLst>
      </pc:sldChg>
      <pc:sldChg chg="add del">
        <pc:chgData name="Nakamura Atsushi" userId="9678f8db9fb508d1" providerId="LiveId" clId="{EF8B59CF-91BC-4847-AD2D-DC2C0F2FD58E}" dt="2020-04-03T04:08:19.162" v="2860"/>
        <pc:sldMkLst>
          <pc:docMk/>
          <pc:sldMk cId="2236076635" sldId="348"/>
        </pc:sldMkLst>
      </pc:sldChg>
      <pc:sldChg chg="modSp modNotesTx">
        <pc:chgData name="Nakamura Atsushi" userId="9678f8db9fb508d1" providerId="LiveId" clId="{EF8B59CF-91BC-4847-AD2D-DC2C0F2FD58E}" dt="2020-04-03T08:40:44.858" v="6084" actId="20577"/>
        <pc:sldMkLst>
          <pc:docMk/>
          <pc:sldMk cId="4293305541" sldId="443"/>
        </pc:sldMkLst>
      </pc:sldChg>
      <pc:sldChg chg="add del">
        <pc:chgData name="Nakamura Atsushi" userId="9678f8db9fb508d1" providerId="LiveId" clId="{EF8B59CF-91BC-4847-AD2D-DC2C0F2FD58E}" dt="2020-04-03T04:28:21.559" v="4674" actId="2696"/>
        <pc:sldMkLst>
          <pc:docMk/>
          <pc:sldMk cId="3878966878" sldId="453"/>
        </pc:sldMkLst>
      </pc:sldChg>
      <pc:sldChg chg="modNotesTx">
        <pc:chgData name="Nakamura Atsushi" userId="9678f8db9fb508d1" providerId="LiveId" clId="{EF8B59CF-91BC-4847-AD2D-DC2C0F2FD58E}" dt="2020-04-03T05:30:08.645" v="5994" actId="20577"/>
        <pc:sldMkLst>
          <pc:docMk/>
          <pc:sldMk cId="1342366045" sldId="531"/>
        </pc:sldMkLst>
      </pc:sldChg>
      <pc:sldChg chg="modSp">
        <pc:chgData name="Nakamura Atsushi" userId="9678f8db9fb508d1" providerId="LiveId" clId="{EF8B59CF-91BC-4847-AD2D-DC2C0F2FD58E}" dt="2020-04-03T08:52:30.114" v="6087" actId="1076"/>
        <pc:sldMkLst>
          <pc:docMk/>
          <pc:sldMk cId="2552662122" sldId="545"/>
        </pc:sldMkLst>
      </pc:sldChg>
      <pc:sldChg chg="add del modNotesTx">
        <pc:chgData name="Nakamura Atsushi" userId="9678f8db9fb508d1" providerId="LiveId" clId="{EF8B59CF-91BC-4847-AD2D-DC2C0F2FD58E}" dt="2020-04-03T05:21:29.385" v="5409" actId="20577"/>
        <pc:sldMkLst>
          <pc:docMk/>
          <pc:sldMk cId="802904981" sldId="546"/>
        </pc:sldMkLst>
      </pc:sldChg>
      <pc:sldChg chg="add del modNotesTx">
        <pc:chgData name="Nakamura Atsushi" userId="9678f8db9fb508d1" providerId="LiveId" clId="{EF8B59CF-91BC-4847-AD2D-DC2C0F2FD58E}" dt="2020-04-03T05:21:40.662" v="5440" actId="20577"/>
        <pc:sldMkLst>
          <pc:docMk/>
          <pc:sldMk cId="1632812233" sldId="547"/>
        </pc:sldMkLst>
      </pc:sldChg>
      <pc:sldChg chg="modNotesTx">
        <pc:chgData name="Nakamura Atsushi" userId="9678f8db9fb508d1" providerId="LiveId" clId="{EF8B59CF-91BC-4847-AD2D-DC2C0F2FD58E}" dt="2020-04-03T08:52:31.156" v="6088" actId="6549"/>
        <pc:sldMkLst>
          <pc:docMk/>
          <pc:sldMk cId="242379984" sldId="550"/>
        </pc:sldMkLst>
      </pc:sldChg>
      <pc:sldChg chg="modNotesTx">
        <pc:chgData name="Nakamura Atsushi" userId="9678f8db9fb508d1" providerId="LiveId" clId="{EF8B59CF-91BC-4847-AD2D-DC2C0F2FD58E}" dt="2020-04-02T22:50:38.672" v="657" actId="6549"/>
        <pc:sldMkLst>
          <pc:docMk/>
          <pc:sldMk cId="1087326415" sldId="553"/>
        </pc:sldMkLst>
      </pc:sldChg>
      <pc:sldChg chg="modNotesTx">
        <pc:chgData name="Nakamura Atsushi" userId="9678f8db9fb508d1" providerId="LiveId" clId="{EF8B59CF-91BC-4847-AD2D-DC2C0F2FD58E}" dt="2020-04-02T22:50:26.739" v="653" actId="20577"/>
        <pc:sldMkLst>
          <pc:docMk/>
          <pc:sldMk cId="106925100" sldId="613"/>
        </pc:sldMkLst>
      </pc:sldChg>
      <pc:sldChg chg="delSp">
        <pc:chgData name="Nakamura Atsushi" userId="9678f8db9fb508d1" providerId="LiveId" clId="{EF8B59CF-91BC-4847-AD2D-DC2C0F2FD58E}" dt="2020-04-02T22:51:44.843" v="658" actId="478"/>
        <pc:sldMkLst>
          <pc:docMk/>
          <pc:sldMk cId="458666857" sldId="640"/>
        </pc:sldMkLst>
      </pc:sldChg>
      <pc:sldChg chg="modNotesTx">
        <pc:chgData name="Nakamura Atsushi" userId="9678f8db9fb508d1" providerId="LiveId" clId="{EF8B59CF-91BC-4847-AD2D-DC2C0F2FD58E}" dt="2020-04-02T22:58:27.006" v="893" actId="20577"/>
        <pc:sldMkLst>
          <pc:docMk/>
          <pc:sldMk cId="3445785338" sldId="647"/>
        </pc:sldMkLst>
      </pc:sldChg>
      <pc:sldChg chg="addSp modSp">
        <pc:chgData name="Nakamura Atsushi" userId="9678f8db9fb508d1" providerId="LiveId" clId="{EF8B59CF-91BC-4847-AD2D-DC2C0F2FD58E}" dt="2020-04-02T23:58:18.784" v="1500"/>
        <pc:sldMkLst>
          <pc:docMk/>
          <pc:sldMk cId="3657802353" sldId="717"/>
        </pc:sldMkLst>
      </pc:sldChg>
      <pc:sldChg chg="modNotesTx">
        <pc:chgData name="Nakamura Atsushi" userId="9678f8db9fb508d1" providerId="LiveId" clId="{EF8B59CF-91BC-4847-AD2D-DC2C0F2FD58E}" dt="2020-04-03T04:26:06.302" v="4539" actId="20577"/>
        <pc:sldMkLst>
          <pc:docMk/>
          <pc:sldMk cId="3611906595" sldId="765"/>
        </pc:sldMkLst>
      </pc:sldChg>
      <pc:sldChg chg="modSp modNotesTx">
        <pc:chgData name="Nakamura Atsushi" userId="9678f8db9fb508d1" providerId="LiveId" clId="{EF8B59CF-91BC-4847-AD2D-DC2C0F2FD58E}" dt="2020-04-03T04:25:16.607" v="4391" actId="20577"/>
        <pc:sldMkLst>
          <pc:docMk/>
          <pc:sldMk cId="216803490" sldId="766"/>
        </pc:sldMkLst>
      </pc:sldChg>
      <pc:sldChg chg="addSp delSp modSp">
        <pc:chgData name="Nakamura Atsushi" userId="9678f8db9fb508d1" providerId="LiveId" clId="{EF8B59CF-91BC-4847-AD2D-DC2C0F2FD58E}" dt="2020-04-03T00:22:10.516" v="1595" actId="1076"/>
        <pc:sldMkLst>
          <pc:docMk/>
          <pc:sldMk cId="1776721614" sldId="784"/>
        </pc:sldMkLst>
      </pc:sldChg>
      <pc:sldChg chg="addSp delSp modSp">
        <pc:chgData name="Nakamura Atsushi" userId="9678f8db9fb508d1" providerId="LiveId" clId="{EF8B59CF-91BC-4847-AD2D-DC2C0F2FD58E}" dt="2020-04-03T00:22:02.099" v="1592" actId="1036"/>
        <pc:sldMkLst>
          <pc:docMk/>
          <pc:sldMk cId="2092097484" sldId="788"/>
        </pc:sldMkLst>
      </pc:sldChg>
      <pc:sldChg chg="add del">
        <pc:chgData name="Nakamura Atsushi" userId="9678f8db9fb508d1" providerId="LiveId" clId="{EF8B59CF-91BC-4847-AD2D-DC2C0F2FD58E}" dt="2020-04-03T04:08:19.162" v="2860"/>
        <pc:sldMkLst>
          <pc:docMk/>
          <pc:sldMk cId="1928137832" sldId="791"/>
        </pc:sldMkLst>
      </pc:sldChg>
      <pc:sldChg chg="add del">
        <pc:chgData name="Nakamura Atsushi" userId="9678f8db9fb508d1" providerId="LiveId" clId="{EF8B59CF-91BC-4847-AD2D-DC2C0F2FD58E}" dt="2020-04-03T04:08:19.162" v="2860"/>
        <pc:sldMkLst>
          <pc:docMk/>
          <pc:sldMk cId="2065564543" sldId="792"/>
        </pc:sldMkLst>
      </pc:sldChg>
      <pc:sldChg chg="add del">
        <pc:chgData name="Nakamura Atsushi" userId="9678f8db9fb508d1" providerId="LiveId" clId="{EF8B59CF-91BC-4847-AD2D-DC2C0F2FD58E}" dt="2020-04-03T04:08:19.162" v="2860"/>
        <pc:sldMkLst>
          <pc:docMk/>
          <pc:sldMk cId="3388818529" sldId="793"/>
        </pc:sldMkLst>
      </pc:sldChg>
      <pc:sldChg chg="modSp add del modNotesTx">
        <pc:chgData name="Nakamura Atsushi" userId="9678f8db9fb508d1" providerId="LiveId" clId="{EF8B59CF-91BC-4847-AD2D-DC2C0F2FD58E}" dt="2020-04-03T04:11:20.691" v="3195" actId="20577"/>
        <pc:sldMkLst>
          <pc:docMk/>
          <pc:sldMk cId="4077711528" sldId="794"/>
        </pc:sldMkLst>
      </pc:sldChg>
      <pc:sldChg chg="add del modAnim">
        <pc:chgData name="Nakamura Atsushi" userId="9678f8db9fb508d1" providerId="LiveId" clId="{EF8B59CF-91BC-4847-AD2D-DC2C0F2FD58E}" dt="2020-04-03T06:42:29.923" v="6050"/>
        <pc:sldMkLst>
          <pc:docMk/>
          <pc:sldMk cId="2006259717" sldId="795"/>
        </pc:sldMkLst>
      </pc:sldChg>
      <pc:sldChg chg="add del">
        <pc:chgData name="Nakamura Atsushi" userId="9678f8db9fb508d1" providerId="LiveId" clId="{EF8B59CF-91BC-4847-AD2D-DC2C0F2FD58E}" dt="2020-04-03T04:45:47.756" v="4766" actId="2696"/>
        <pc:sldMkLst>
          <pc:docMk/>
          <pc:sldMk cId="3473156196" sldId="796"/>
        </pc:sldMkLst>
      </pc:sldChg>
      <pc:sldChg chg="modNotesTx">
        <pc:chgData name="Nakamura Atsushi" userId="9678f8db9fb508d1" providerId="LiveId" clId="{EF8B59CF-91BC-4847-AD2D-DC2C0F2FD58E}" dt="2020-04-02T22:43:28.253" v="400" actId="20577"/>
        <pc:sldMkLst>
          <pc:docMk/>
          <pc:sldMk cId="2635107483" sldId="797"/>
        </pc:sldMkLst>
      </pc:sldChg>
      <pc:sldChg chg="add del">
        <pc:chgData name="Nakamura Atsushi" userId="9678f8db9fb508d1" providerId="LiveId" clId="{EF8B59CF-91BC-4847-AD2D-DC2C0F2FD58E}" dt="2020-04-03T04:08:19.162" v="2860"/>
        <pc:sldMkLst>
          <pc:docMk/>
          <pc:sldMk cId="3548812822" sldId="800"/>
        </pc:sldMkLst>
      </pc:sldChg>
      <pc:sldChg chg="add del modAnim">
        <pc:chgData name="Nakamura Atsushi" userId="9678f8db9fb508d1" providerId="LiveId" clId="{EF8B59CF-91BC-4847-AD2D-DC2C0F2FD58E}" dt="2020-04-03T06:42:26.441" v="6049"/>
        <pc:sldMkLst>
          <pc:docMk/>
          <pc:sldMk cId="2679386228" sldId="801"/>
        </pc:sldMkLst>
      </pc:sldChg>
      <pc:sldChg chg="add del modAnim modNotesTx">
        <pc:chgData name="Nakamura Atsushi" userId="9678f8db9fb508d1" providerId="LiveId" clId="{EF8B59CF-91BC-4847-AD2D-DC2C0F2FD58E}" dt="2020-04-03T06:42:12.809" v="6045"/>
        <pc:sldMkLst>
          <pc:docMk/>
          <pc:sldMk cId="178824619" sldId="802"/>
        </pc:sldMkLst>
      </pc:sldChg>
      <pc:sldChg chg="modSp add del modAnim modNotesTx">
        <pc:chgData name="Nakamura Atsushi" userId="9678f8db9fb508d1" providerId="LiveId" clId="{EF8B59CF-91BC-4847-AD2D-DC2C0F2FD58E}" dt="2020-04-03T06:42:45.878" v="6083" actId="20577"/>
        <pc:sldMkLst>
          <pc:docMk/>
          <pc:sldMk cId="1942235178" sldId="803"/>
        </pc:sldMkLst>
      </pc:sldChg>
      <pc:sldChg chg="add del modAnim">
        <pc:chgData name="Nakamura Atsushi" userId="9678f8db9fb508d1" providerId="LiveId" clId="{EF8B59CF-91BC-4847-AD2D-DC2C0F2FD58E}" dt="2020-04-03T06:42:23.682" v="6048"/>
        <pc:sldMkLst>
          <pc:docMk/>
          <pc:sldMk cId="1515834104" sldId="804"/>
        </pc:sldMkLst>
      </pc:sldChg>
      <pc:sldChg chg="add del modAnim">
        <pc:chgData name="Nakamura Atsushi" userId="9678f8db9fb508d1" providerId="LiveId" clId="{EF8B59CF-91BC-4847-AD2D-DC2C0F2FD58E}" dt="2020-04-03T06:42:15.738" v="6046"/>
        <pc:sldMkLst>
          <pc:docMk/>
          <pc:sldMk cId="3612686939" sldId="805"/>
        </pc:sldMkLst>
      </pc:sldChg>
      <pc:sldChg chg="add del">
        <pc:chgData name="Nakamura Atsushi" userId="9678f8db9fb508d1" providerId="LiveId" clId="{EF8B59CF-91BC-4847-AD2D-DC2C0F2FD58E}" dt="2020-04-03T04:23:12.678" v="4262" actId="2696"/>
        <pc:sldMkLst>
          <pc:docMk/>
          <pc:sldMk cId="4177247110" sldId="806"/>
        </pc:sldMkLst>
      </pc:sldChg>
      <pc:sldChg chg="add del modNotesTx">
        <pc:chgData name="Nakamura Atsushi" userId="9678f8db9fb508d1" providerId="LiveId" clId="{EF8B59CF-91BC-4847-AD2D-DC2C0F2FD58E}" dt="2020-04-03T04:24:02.869" v="4325" actId="2696"/>
        <pc:sldMkLst>
          <pc:docMk/>
          <pc:sldMk cId="2652867463" sldId="807"/>
        </pc:sldMkLst>
      </pc:sldChg>
      <pc:sldChg chg="add del modAnim modNotesTx">
        <pc:chgData name="Nakamura Atsushi" userId="9678f8db9fb508d1" providerId="LiveId" clId="{EF8B59CF-91BC-4847-AD2D-DC2C0F2FD58E}" dt="2020-04-03T06:42:19.705" v="6047"/>
        <pc:sldMkLst>
          <pc:docMk/>
          <pc:sldMk cId="1506810553" sldId="808"/>
        </pc:sldMkLst>
      </pc:sldChg>
      <pc:sldChg chg="modSp del modNotesTx">
        <pc:chgData name="Nakamura Atsushi" userId="9678f8db9fb508d1" providerId="LiveId" clId="{EF8B59CF-91BC-4847-AD2D-DC2C0F2FD58E}" dt="2020-04-03T04:25:11.443" v="4387" actId="2696"/>
        <pc:sldMkLst>
          <pc:docMk/>
          <pc:sldMk cId="2068550017" sldId="809"/>
        </pc:sldMkLst>
      </pc:sldChg>
      <pc:sldChg chg="del modNotesTx">
        <pc:chgData name="Nakamura Atsushi" userId="9678f8db9fb508d1" providerId="LiveId" clId="{EF8B59CF-91BC-4847-AD2D-DC2C0F2FD58E}" dt="2020-04-03T00:19:27.827" v="1525" actId="2696"/>
        <pc:sldMkLst>
          <pc:docMk/>
          <pc:sldMk cId="3550343108" sldId="811"/>
        </pc:sldMkLst>
      </pc:sldChg>
      <pc:sldChg chg="del">
        <pc:chgData name="Nakamura Atsushi" userId="9678f8db9fb508d1" providerId="LiveId" clId="{EF8B59CF-91BC-4847-AD2D-DC2C0F2FD58E}" dt="2020-04-03T00:19:27.869" v="1529" actId="2696"/>
        <pc:sldMkLst>
          <pc:docMk/>
          <pc:sldMk cId="191521822" sldId="812"/>
        </pc:sldMkLst>
      </pc:sldChg>
      <pc:sldChg chg="del modNotesTx">
        <pc:chgData name="Nakamura Atsushi" userId="9678f8db9fb508d1" providerId="LiveId" clId="{EF8B59CF-91BC-4847-AD2D-DC2C0F2FD58E}" dt="2020-04-03T00:19:27.821" v="1524" actId="2696"/>
        <pc:sldMkLst>
          <pc:docMk/>
          <pc:sldMk cId="3031893169" sldId="813"/>
        </pc:sldMkLst>
      </pc:sldChg>
      <pc:sldChg chg="del modNotesTx">
        <pc:chgData name="Nakamura Atsushi" userId="9678f8db9fb508d1" providerId="LiveId" clId="{EF8B59CF-91BC-4847-AD2D-DC2C0F2FD58E}" dt="2020-04-03T00:19:27.837" v="1526" actId="2696"/>
        <pc:sldMkLst>
          <pc:docMk/>
          <pc:sldMk cId="3654958615" sldId="814"/>
        </pc:sldMkLst>
      </pc:sldChg>
      <pc:sldChg chg="del">
        <pc:chgData name="Nakamura Atsushi" userId="9678f8db9fb508d1" providerId="LiveId" clId="{EF8B59CF-91BC-4847-AD2D-DC2C0F2FD58E}" dt="2020-04-02T23:39:12.321" v="1108" actId="2696"/>
        <pc:sldMkLst>
          <pc:docMk/>
          <pc:sldMk cId="3510110008" sldId="816"/>
        </pc:sldMkLst>
      </pc:sldChg>
      <pc:sldChg chg="del modNotesTx">
        <pc:chgData name="Nakamura Atsushi" userId="9678f8db9fb508d1" providerId="LiveId" clId="{EF8B59CF-91BC-4847-AD2D-DC2C0F2FD58E}" dt="2020-04-03T00:19:27.847" v="1527" actId="2696"/>
        <pc:sldMkLst>
          <pc:docMk/>
          <pc:sldMk cId="2014862988" sldId="817"/>
        </pc:sldMkLst>
      </pc:sldChg>
      <pc:sldChg chg="del">
        <pc:chgData name="Nakamura Atsushi" userId="9678f8db9fb508d1" providerId="LiveId" clId="{EF8B59CF-91BC-4847-AD2D-DC2C0F2FD58E}" dt="2020-04-03T00:19:27.860" v="1528" actId="2696"/>
        <pc:sldMkLst>
          <pc:docMk/>
          <pc:sldMk cId="3760814061" sldId="818"/>
        </pc:sldMkLst>
      </pc:sldChg>
      <pc:sldChg chg="del">
        <pc:chgData name="Nakamura Atsushi" userId="9678f8db9fb508d1" providerId="LiveId" clId="{EF8B59CF-91BC-4847-AD2D-DC2C0F2FD58E}" dt="2020-04-03T00:19:27.875" v="1530" actId="2696"/>
        <pc:sldMkLst>
          <pc:docMk/>
          <pc:sldMk cId="3058168920" sldId="819"/>
        </pc:sldMkLst>
      </pc:sldChg>
      <pc:sldChg chg="addSp delSp modSp add modNotesTx">
        <pc:chgData name="Nakamura Atsushi" userId="9678f8db9fb508d1" providerId="LiveId" clId="{EF8B59CF-91BC-4847-AD2D-DC2C0F2FD58E}" dt="2020-04-02T22:58:15.233" v="882" actId="20577"/>
        <pc:sldMkLst>
          <pc:docMk/>
          <pc:sldMk cId="822566848" sldId="820"/>
        </pc:sldMkLst>
      </pc:sldChg>
      <pc:sldChg chg="addSp delSp modSp add del modNotesTx">
        <pc:chgData name="Nakamura Atsushi" userId="9678f8db9fb508d1" providerId="LiveId" clId="{EF8B59CF-91BC-4847-AD2D-DC2C0F2FD58E}" dt="2020-04-02T23:53:37.141" v="1497" actId="2696"/>
        <pc:sldMkLst>
          <pc:docMk/>
          <pc:sldMk cId="389272461" sldId="821"/>
        </pc:sldMkLst>
      </pc:sldChg>
      <pc:sldChg chg="addSp modSp add del">
        <pc:chgData name="Nakamura Atsushi" userId="9678f8db9fb508d1" providerId="LiveId" clId="{EF8B59CF-91BC-4847-AD2D-DC2C0F2FD58E}" dt="2020-04-03T00:47:28.648" v="2565" actId="2696"/>
        <pc:sldMkLst>
          <pc:docMk/>
          <pc:sldMk cId="2553118801" sldId="821"/>
        </pc:sldMkLst>
      </pc:sldChg>
      <pc:sldChg chg="add del">
        <pc:chgData name="Nakamura Atsushi" userId="9678f8db9fb508d1" providerId="LiveId" clId="{EF8B59CF-91BC-4847-AD2D-DC2C0F2FD58E}" dt="2020-04-02T23:44:22.699" v="1328" actId="2696"/>
        <pc:sldMkLst>
          <pc:docMk/>
          <pc:sldMk cId="1972314446" sldId="822"/>
        </pc:sldMkLst>
      </pc:sldChg>
      <pc:sldChg chg="addSp modSp add del modNotesTx">
        <pc:chgData name="Nakamura Atsushi" userId="9678f8db9fb508d1" providerId="LiveId" clId="{EF8B59CF-91BC-4847-AD2D-DC2C0F2FD58E}" dt="2020-04-03T00:47:28.640" v="2564" actId="2696"/>
        <pc:sldMkLst>
          <pc:docMk/>
          <pc:sldMk cId="2583936827" sldId="822"/>
        </pc:sldMkLst>
      </pc:sldChg>
      <pc:sldChg chg="addSp modSp add del modNotesTx">
        <pc:chgData name="Nakamura Atsushi" userId="9678f8db9fb508d1" providerId="LiveId" clId="{EF8B59CF-91BC-4847-AD2D-DC2C0F2FD58E}" dt="2020-04-02T23:53:37.150" v="1498" actId="2696"/>
        <pc:sldMkLst>
          <pc:docMk/>
          <pc:sldMk cId="1217132527" sldId="823"/>
        </pc:sldMkLst>
      </pc:sldChg>
      <pc:sldChg chg="add del">
        <pc:chgData name="Nakamura Atsushi" userId="9678f8db9fb508d1" providerId="LiveId" clId="{EF8B59CF-91BC-4847-AD2D-DC2C0F2FD58E}" dt="2020-04-03T00:44:00.823" v="2209"/>
        <pc:sldMkLst>
          <pc:docMk/>
          <pc:sldMk cId="2739400050" sldId="823"/>
        </pc:sldMkLst>
      </pc:sldChg>
      <pc:sldChg chg="addSp delSp modSp add del modNotesTx">
        <pc:chgData name="Nakamura Atsushi" userId="9678f8db9fb508d1" providerId="LiveId" clId="{EF8B59CF-91BC-4847-AD2D-DC2C0F2FD58E}" dt="2020-04-03T04:25:03.581" v="4386" actId="2696"/>
        <pc:sldMkLst>
          <pc:docMk/>
          <pc:sldMk cId="3343906160" sldId="823"/>
        </pc:sldMkLst>
      </pc:sldChg>
      <pc:sldChg chg="modSp add modNotesTx">
        <pc:chgData name="Nakamura Atsushi" userId="9678f8db9fb508d1" providerId="LiveId" clId="{EF8B59CF-91BC-4847-AD2D-DC2C0F2FD58E}" dt="2020-04-03T00:48:13.558" v="2626" actId="20577"/>
        <pc:sldMkLst>
          <pc:docMk/>
          <pc:sldMk cId="2388587479" sldId="824"/>
        </pc:sldMkLst>
      </pc:sldChg>
      <pc:sldChg chg="add modNotesTx">
        <pc:chgData name="Nakamura Atsushi" userId="9678f8db9fb508d1" providerId="LiveId" clId="{EF8B59CF-91BC-4847-AD2D-DC2C0F2FD58E}" dt="2020-04-03T00:48:06.363" v="2624" actId="6549"/>
        <pc:sldMkLst>
          <pc:docMk/>
          <pc:sldMk cId="3953437625" sldId="825"/>
        </pc:sldMkLst>
      </pc:sldChg>
      <pc:sldChg chg="addSp delSp modSp add modNotesTx">
        <pc:chgData name="Nakamura Atsushi" userId="9678f8db9fb508d1" providerId="LiveId" clId="{EF8B59CF-91BC-4847-AD2D-DC2C0F2FD58E}" dt="2020-04-03T04:10:50.622" v="3170" actId="20577"/>
        <pc:sldMkLst>
          <pc:docMk/>
          <pc:sldMk cId="2308131703" sldId="826"/>
        </pc:sldMkLst>
      </pc:sldChg>
      <pc:sldChg chg="addSp modSp add modNotesTx">
        <pc:chgData name="Nakamura Atsushi" userId="9678f8db9fb508d1" providerId="LiveId" clId="{EF8B59CF-91BC-4847-AD2D-DC2C0F2FD58E}" dt="2020-04-03T04:17:25.433" v="3502" actId="20577"/>
        <pc:sldMkLst>
          <pc:docMk/>
          <pc:sldMk cId="2478397540" sldId="827"/>
        </pc:sldMkLst>
      </pc:sldChg>
      <pc:sldChg chg="modSp add modNotesTx">
        <pc:chgData name="Nakamura Atsushi" userId="9678f8db9fb508d1" providerId="LiveId" clId="{EF8B59CF-91BC-4847-AD2D-DC2C0F2FD58E}" dt="2020-04-03T04:20:22.714" v="3922" actId="20577"/>
        <pc:sldMkLst>
          <pc:docMk/>
          <pc:sldMk cId="3672017062" sldId="828"/>
        </pc:sldMkLst>
      </pc:sldChg>
      <pc:sldChg chg="modSp add del modNotesTx">
        <pc:chgData name="Nakamura Atsushi" userId="9678f8db9fb508d1" providerId="LiveId" clId="{EF8B59CF-91BC-4847-AD2D-DC2C0F2FD58E}" dt="2020-04-03T04:45:34.508" v="4765" actId="2696"/>
        <pc:sldMkLst>
          <pc:docMk/>
          <pc:sldMk cId="2432352405" sldId="829"/>
        </pc:sldMkLst>
      </pc:sldChg>
      <pc:sldChg chg="modSp add modAnim modNotesTx">
        <pc:chgData name="Nakamura Atsushi" userId="9678f8db9fb508d1" providerId="LiveId" clId="{EF8B59CF-91BC-4847-AD2D-DC2C0F2FD58E}" dt="2020-04-03T06:42:00.696" v="6043"/>
        <pc:sldMkLst>
          <pc:docMk/>
          <pc:sldMk cId="940753449" sldId="830"/>
        </pc:sldMkLst>
      </pc:sldChg>
      <pc:sldChg chg="modSp add ord modNotesTx">
        <pc:chgData name="Nakamura Atsushi" userId="9678f8db9fb508d1" providerId="LiveId" clId="{EF8B59CF-91BC-4847-AD2D-DC2C0F2FD58E}" dt="2020-04-03T04:45:18.374" v="4763" actId="1076"/>
        <pc:sldMkLst>
          <pc:docMk/>
          <pc:sldMk cId="2540118425" sldId="831"/>
        </pc:sldMkLst>
      </pc:sldChg>
      <pc:sldChg chg="modSp add modNotesTx">
        <pc:chgData name="Nakamura Atsushi" userId="9678f8db9fb508d1" providerId="LiveId" clId="{EF8B59CF-91BC-4847-AD2D-DC2C0F2FD58E}" dt="2020-04-03T04:26:57.078" v="4668" actId="20577"/>
        <pc:sldMkLst>
          <pc:docMk/>
          <pc:sldMk cId="106473315" sldId="832"/>
        </pc:sldMkLst>
      </pc:sldChg>
      <pc:sldChg chg="add del">
        <pc:chgData name="Nakamura Atsushi" userId="9678f8db9fb508d1" providerId="LiveId" clId="{EF8B59CF-91BC-4847-AD2D-DC2C0F2FD58E}" dt="2020-04-03T04:41:41.627" v="4676"/>
        <pc:sldMkLst>
          <pc:docMk/>
          <pc:sldMk cId="2581133705" sldId="833"/>
        </pc:sldMkLst>
      </pc:sldChg>
      <pc:sldChg chg="addSp modSp add modNotesTx">
        <pc:chgData name="Nakamura Atsushi" userId="9678f8db9fb508d1" providerId="LiveId" clId="{EF8B59CF-91BC-4847-AD2D-DC2C0F2FD58E}" dt="2020-04-03T05:21:17.395" v="5388" actId="20577"/>
        <pc:sldMkLst>
          <pc:docMk/>
          <pc:sldMk cId="3097734526" sldId="833"/>
        </pc:sldMkLst>
      </pc:sldChg>
      <pc:sldChg chg="add">
        <pc:chgData name="Nakamura Atsushi" userId="9678f8db9fb508d1" providerId="LiveId" clId="{EF8B59CF-91BC-4847-AD2D-DC2C0F2FD58E}" dt="2020-04-03T04:45:24.625" v="4764"/>
        <pc:sldMkLst>
          <pc:docMk/>
          <pc:sldMk cId="865077748" sldId="834"/>
        </pc:sldMkLst>
      </pc:sldChg>
      <pc:sldChg chg="add del">
        <pc:chgData name="Nakamura Atsushi" userId="9678f8db9fb508d1" providerId="LiveId" clId="{EF8B59CF-91BC-4847-AD2D-DC2C0F2FD58E}" dt="2020-04-03T05:31:17.859" v="6042" actId="2696"/>
        <pc:sldMkLst>
          <pc:docMk/>
          <pc:sldMk cId="1157260323" sldId="835"/>
        </pc:sldMkLst>
      </pc:sldChg>
      <pc:sldChg chg="addSp modSp add modNotesTx">
        <pc:chgData name="Nakamura Atsushi" userId="9678f8db9fb508d1" providerId="LiveId" clId="{EF8B59CF-91BC-4847-AD2D-DC2C0F2FD58E}" dt="2020-04-03T05:30:34.628" v="6041" actId="20577"/>
        <pc:sldMkLst>
          <pc:docMk/>
          <pc:sldMk cId="1204474857" sldId="836"/>
        </pc:sldMkLst>
      </pc:sldChg>
      <pc:sldMasterChg chg="delSldLayout">
        <pc:chgData name="Nakamura Atsushi" userId="9678f8db9fb508d1" providerId="LiveId" clId="{EF8B59CF-91BC-4847-AD2D-DC2C0F2FD58E}" dt="2020-04-03T00:19:06.969" v="1507" actId="2696"/>
        <pc:sldMasterMkLst>
          <pc:docMk/>
          <pc:sldMasterMk cId="1235637300" sldId="2147483657"/>
        </pc:sldMasterMkLst>
        <pc:sldLayoutChg chg="del">
          <pc:chgData name="Nakamura Atsushi" userId="9678f8db9fb508d1" providerId="LiveId" clId="{EF8B59CF-91BC-4847-AD2D-DC2C0F2FD58E}" dt="2020-04-03T00:19:06.969" v="1507" actId="2696"/>
          <pc:sldLayoutMkLst>
            <pc:docMk/>
            <pc:sldMasterMk cId="1235637300" sldId="2147483657"/>
            <pc:sldLayoutMk cId="3959637382" sldId="2147483718"/>
          </pc:sldLayoutMkLst>
        </pc:sldLayoutChg>
      </pc:sldMasterChg>
    </pc:docChg>
  </pc:docChgLst>
  <pc:docChgLst>
    <pc:chgData name="Atsushi Nakamura" userId="9678f8db9fb508d1" providerId="LiveId" clId="{1E1491A2-32B5-4A10-9402-CE53FD554344}"/>
    <pc:docChg chg="undo redo custSel addSld delSld modSld sldOrd modMainMaster">
      <pc:chgData name="Atsushi Nakamura" userId="9678f8db9fb508d1" providerId="LiveId" clId="{1E1491A2-32B5-4A10-9402-CE53FD554344}" dt="2025-04-29T12:01:13.306" v="12815" actId="20577"/>
      <pc:docMkLst>
        <pc:docMk/>
      </pc:docMkLst>
      <pc:sldChg chg="modSp mod modNotesTx">
        <pc:chgData name="Atsushi Nakamura" userId="9678f8db9fb508d1" providerId="LiveId" clId="{1E1491A2-32B5-4A10-9402-CE53FD554344}" dt="2025-04-29T11:37:21.993" v="12049" actId="20577"/>
        <pc:sldMkLst>
          <pc:docMk/>
          <pc:sldMk cId="797485367" sldId="279"/>
        </pc:sldMkLst>
        <pc:spChg chg="mod">
          <ac:chgData name="Atsushi Nakamura" userId="9678f8db9fb508d1" providerId="LiveId" clId="{1E1491A2-32B5-4A10-9402-CE53FD554344}" dt="2025-04-29T06:30:35.285" v="3287" actId="20577"/>
          <ac:spMkLst>
            <pc:docMk/>
            <pc:sldMk cId="797485367" sldId="279"/>
            <ac:spMk id="3" creationId="{00000000-0000-0000-0000-000000000000}"/>
          </ac:spMkLst>
        </pc:spChg>
      </pc:sldChg>
      <pc:sldChg chg="modNotesTx">
        <pc:chgData name="Atsushi Nakamura" userId="9678f8db9fb508d1" providerId="LiveId" clId="{1E1491A2-32B5-4A10-9402-CE53FD554344}" dt="2025-04-29T11:17:27.587" v="11129" actId="20577"/>
        <pc:sldMkLst>
          <pc:docMk/>
          <pc:sldMk cId="104549285" sldId="344"/>
        </pc:sldMkLst>
      </pc:sldChg>
      <pc:sldChg chg="modSp mod modNotesTx">
        <pc:chgData name="Atsushi Nakamura" userId="9678f8db9fb508d1" providerId="LiveId" clId="{1E1491A2-32B5-4A10-9402-CE53FD554344}" dt="2025-04-29T11:38:26.788" v="12186" actId="20577"/>
        <pc:sldMkLst>
          <pc:docMk/>
          <pc:sldMk cId="4293305541" sldId="443"/>
        </pc:sldMkLst>
        <pc:spChg chg="mod">
          <ac:chgData name="Atsushi Nakamura" userId="9678f8db9fb508d1" providerId="LiveId" clId="{1E1491A2-32B5-4A10-9402-CE53FD554344}" dt="2025-04-29T06:30:56.504" v="3337" actId="20577"/>
          <ac:spMkLst>
            <pc:docMk/>
            <pc:sldMk cId="4293305541" sldId="443"/>
            <ac:spMk id="7" creationId="{FD17A0D3-B73E-4887-8687-A6419993AA6A}"/>
          </ac:spMkLst>
        </pc:spChg>
      </pc:sldChg>
      <pc:sldChg chg="modSp mod ord modNotesTx">
        <pc:chgData name="Atsushi Nakamura" userId="9678f8db9fb508d1" providerId="LiveId" clId="{1E1491A2-32B5-4A10-9402-CE53FD554344}" dt="2025-04-29T11:49:27.627" v="12447" actId="20577"/>
        <pc:sldMkLst>
          <pc:docMk/>
          <pc:sldMk cId="1342366045" sldId="531"/>
        </pc:sldMkLst>
        <pc:spChg chg="mod">
          <ac:chgData name="Atsushi Nakamura" userId="9678f8db9fb508d1" providerId="LiveId" clId="{1E1491A2-32B5-4A10-9402-CE53FD554344}" dt="2025-04-29T11:49:12.251" v="12407" actId="20577"/>
          <ac:spMkLst>
            <pc:docMk/>
            <pc:sldMk cId="1342366045" sldId="531"/>
            <ac:spMk id="8" creationId="{219E4D4A-5DF8-40B0-BF8B-0F518FC1BDC7}"/>
          </ac:spMkLst>
        </pc:spChg>
      </pc:sldChg>
      <pc:sldChg chg="modNotesTx">
        <pc:chgData name="Atsushi Nakamura" userId="9678f8db9fb508d1" providerId="LiveId" clId="{1E1491A2-32B5-4A10-9402-CE53FD554344}" dt="2025-04-29T11:38:07.613" v="12141" actId="20577"/>
        <pc:sldMkLst>
          <pc:docMk/>
          <pc:sldMk cId="2982554975" sldId="534"/>
        </pc:sldMkLst>
      </pc:sldChg>
      <pc:sldChg chg="modNotes">
        <pc:chgData name="Atsushi Nakamura" userId="9678f8db9fb508d1" providerId="LiveId" clId="{1E1491A2-32B5-4A10-9402-CE53FD554344}" dt="2025-04-29T03:28:26.629" v="834"/>
        <pc:sldMkLst>
          <pc:docMk/>
          <pc:sldMk cId="2737187852" sldId="538"/>
        </pc:sldMkLst>
      </pc:sldChg>
      <pc:sldChg chg="modNotesTx">
        <pc:chgData name="Atsushi Nakamura" userId="9678f8db9fb508d1" providerId="LiveId" clId="{1E1491A2-32B5-4A10-9402-CE53FD554344}" dt="2025-04-29T11:43:06.258" v="12245" actId="20577"/>
        <pc:sldMkLst>
          <pc:docMk/>
          <pc:sldMk cId="242379984" sldId="550"/>
        </pc:sldMkLst>
      </pc:sldChg>
      <pc:sldChg chg="modNotesTx">
        <pc:chgData name="Atsushi Nakamura" userId="9678f8db9fb508d1" providerId="LiveId" clId="{1E1491A2-32B5-4A10-9402-CE53FD554344}" dt="2025-04-29T06:34:41.619" v="3403" actId="6549"/>
        <pc:sldMkLst>
          <pc:docMk/>
          <pc:sldMk cId="489033782" sldId="557"/>
        </pc:sldMkLst>
      </pc:sldChg>
      <pc:sldChg chg="modNotesTx">
        <pc:chgData name="Atsushi Nakamura" userId="9678f8db9fb508d1" providerId="LiveId" clId="{1E1491A2-32B5-4A10-9402-CE53FD554344}" dt="2025-04-29T11:52:05.354" v="12480" actId="20577"/>
        <pc:sldMkLst>
          <pc:docMk/>
          <pc:sldMk cId="1489575931" sldId="560"/>
        </pc:sldMkLst>
      </pc:sldChg>
      <pc:sldChg chg="ord">
        <pc:chgData name="Atsushi Nakamura" userId="9678f8db9fb508d1" providerId="LiveId" clId="{1E1491A2-32B5-4A10-9402-CE53FD554344}" dt="2025-04-29T05:56:06.629" v="2445"/>
        <pc:sldMkLst>
          <pc:docMk/>
          <pc:sldMk cId="2499893403" sldId="593"/>
        </pc:sldMkLst>
      </pc:sldChg>
      <pc:sldChg chg="del">
        <pc:chgData name="Atsushi Nakamura" userId="9678f8db9fb508d1" providerId="LiveId" clId="{1E1491A2-32B5-4A10-9402-CE53FD554344}" dt="2025-04-29T00:51:55.327" v="48" actId="47"/>
        <pc:sldMkLst>
          <pc:docMk/>
          <pc:sldMk cId="1921797550" sldId="619"/>
        </pc:sldMkLst>
      </pc:sldChg>
      <pc:sldChg chg="addSp delSp modSp mod modNotesTx">
        <pc:chgData name="Atsushi Nakamura" userId="9678f8db9fb508d1" providerId="LiveId" clId="{1E1491A2-32B5-4A10-9402-CE53FD554344}" dt="2025-04-29T11:57:47.323" v="12622" actId="20577"/>
        <pc:sldMkLst>
          <pc:docMk/>
          <pc:sldMk cId="1681403183" sldId="620"/>
        </pc:sldMkLst>
        <pc:spChg chg="add mod">
          <ac:chgData name="Atsushi Nakamura" userId="9678f8db9fb508d1" providerId="LiveId" clId="{1E1491A2-32B5-4A10-9402-CE53FD554344}" dt="2025-04-29T11:55:11.451" v="12492"/>
          <ac:spMkLst>
            <pc:docMk/>
            <pc:sldMk cId="1681403183" sldId="620"/>
            <ac:spMk id="7" creationId="{423A7729-218E-3E4D-1C75-158819443FE8}"/>
          </ac:spMkLst>
        </pc:spChg>
        <pc:picChg chg="add del mod">
          <ac:chgData name="Atsushi Nakamura" userId="9678f8db9fb508d1" providerId="LiveId" clId="{1E1491A2-32B5-4A10-9402-CE53FD554344}" dt="2025-04-29T11:52:57.042" v="12481" actId="478"/>
          <ac:picMkLst>
            <pc:docMk/>
            <pc:sldMk cId="1681403183" sldId="620"/>
            <ac:picMk id="3" creationId="{C47CBF63-4643-EE63-14F3-216FEC68975C}"/>
          </ac:picMkLst>
        </pc:picChg>
        <pc:picChg chg="add mod">
          <ac:chgData name="Atsushi Nakamura" userId="9678f8db9fb508d1" providerId="LiveId" clId="{1E1491A2-32B5-4A10-9402-CE53FD554344}" dt="2025-04-29T11:53:03.577" v="12484" actId="14100"/>
          <ac:picMkLst>
            <pc:docMk/>
            <pc:sldMk cId="1681403183" sldId="620"/>
            <ac:picMk id="6" creationId="{EE9D63E5-061D-84A9-80E8-BC430F8C5E5C}"/>
          </ac:picMkLst>
        </pc:picChg>
        <pc:picChg chg="del">
          <ac:chgData name="Atsushi Nakamura" userId="9678f8db9fb508d1" providerId="LiveId" clId="{1E1491A2-32B5-4A10-9402-CE53FD554344}" dt="2025-04-29T03:11:18.106" v="305" actId="478"/>
          <ac:picMkLst>
            <pc:docMk/>
            <pc:sldMk cId="1681403183" sldId="620"/>
            <ac:picMk id="8" creationId="{19B124F0-02E5-4E23-ACBA-8C8A3923E1FF}"/>
          </ac:picMkLst>
        </pc:picChg>
      </pc:sldChg>
      <pc:sldChg chg="addSp delSp modSp mod modNotes modNotesTx">
        <pc:chgData name="Atsushi Nakamura" userId="9678f8db9fb508d1" providerId="LiveId" clId="{1E1491A2-32B5-4A10-9402-CE53FD554344}" dt="2025-04-29T11:58:28.781" v="12748" actId="6549"/>
        <pc:sldMkLst>
          <pc:docMk/>
          <pc:sldMk cId="3783671708" sldId="621"/>
        </pc:sldMkLst>
        <pc:picChg chg="add mod">
          <ac:chgData name="Atsushi Nakamura" userId="9678f8db9fb508d1" providerId="LiveId" clId="{1E1491A2-32B5-4A10-9402-CE53FD554344}" dt="2025-04-29T03:15:45.088" v="312" actId="14100"/>
          <ac:picMkLst>
            <pc:docMk/>
            <pc:sldMk cId="3783671708" sldId="621"/>
            <ac:picMk id="4" creationId="{D525CCA1-ADA7-E307-B738-EC9C6B3F741F}"/>
          </ac:picMkLst>
        </pc:picChg>
        <pc:picChg chg="del">
          <ac:chgData name="Atsushi Nakamura" userId="9678f8db9fb508d1" providerId="LiveId" clId="{1E1491A2-32B5-4A10-9402-CE53FD554344}" dt="2025-04-29T03:15:38.430" v="309" actId="478"/>
          <ac:picMkLst>
            <pc:docMk/>
            <pc:sldMk cId="3783671708" sldId="621"/>
            <ac:picMk id="5" creationId="{7AB4877F-07C0-473C-B7AB-2A2E84347316}"/>
          </ac:picMkLst>
        </pc:picChg>
      </pc:sldChg>
      <pc:sldChg chg="addSp delSp modSp mod modNotes modNotesTx">
        <pc:chgData name="Atsushi Nakamura" userId="9678f8db9fb508d1" providerId="LiveId" clId="{1E1491A2-32B5-4A10-9402-CE53FD554344}" dt="2025-04-29T06:38:57.011" v="3681" actId="6549"/>
        <pc:sldMkLst>
          <pc:docMk/>
          <pc:sldMk cId="1665736860" sldId="622"/>
        </pc:sldMkLst>
        <pc:picChg chg="add mod">
          <ac:chgData name="Atsushi Nakamura" userId="9678f8db9fb508d1" providerId="LiveId" clId="{1E1491A2-32B5-4A10-9402-CE53FD554344}" dt="2025-04-29T03:10:25.138" v="304" actId="14100"/>
          <ac:picMkLst>
            <pc:docMk/>
            <pc:sldMk cId="1665736860" sldId="622"/>
            <ac:picMk id="3" creationId="{99204380-FF48-3855-0C4F-A2252C79D7E2}"/>
          </ac:picMkLst>
        </pc:picChg>
        <pc:picChg chg="del">
          <ac:chgData name="Atsushi Nakamura" userId="9678f8db9fb508d1" providerId="LiveId" clId="{1E1491A2-32B5-4A10-9402-CE53FD554344}" dt="2025-04-29T03:10:10.600" v="301" actId="478"/>
          <ac:picMkLst>
            <pc:docMk/>
            <pc:sldMk cId="1665736860" sldId="622"/>
            <ac:picMk id="5" creationId="{A16EE437-7DEA-4AFC-94D5-92B497DFCAD7}"/>
          </ac:picMkLst>
        </pc:picChg>
      </pc:sldChg>
      <pc:sldChg chg="del">
        <pc:chgData name="Atsushi Nakamura" userId="9678f8db9fb508d1" providerId="LiveId" clId="{1E1491A2-32B5-4A10-9402-CE53FD554344}" dt="2025-04-29T00:51:55.327" v="48" actId="47"/>
        <pc:sldMkLst>
          <pc:docMk/>
          <pc:sldMk cId="2714622145" sldId="623"/>
        </pc:sldMkLst>
      </pc:sldChg>
      <pc:sldChg chg="del">
        <pc:chgData name="Atsushi Nakamura" userId="9678f8db9fb508d1" providerId="LiveId" clId="{1E1491A2-32B5-4A10-9402-CE53FD554344}" dt="2025-04-29T03:17:56.249" v="324" actId="47"/>
        <pc:sldMkLst>
          <pc:docMk/>
          <pc:sldMk cId="3614468653" sldId="625"/>
        </pc:sldMkLst>
      </pc:sldChg>
      <pc:sldChg chg="addSp delSp modSp mod">
        <pc:chgData name="Atsushi Nakamura" userId="9678f8db9fb508d1" providerId="LiveId" clId="{1E1491A2-32B5-4A10-9402-CE53FD554344}" dt="2025-04-29T03:15:58.306" v="315" actId="167"/>
        <pc:sldMkLst>
          <pc:docMk/>
          <pc:sldMk cId="219908916" sldId="644"/>
        </pc:sldMkLst>
        <pc:picChg chg="add mod ord">
          <ac:chgData name="Atsushi Nakamura" userId="9678f8db9fb508d1" providerId="LiveId" clId="{1E1491A2-32B5-4A10-9402-CE53FD554344}" dt="2025-04-29T03:15:58.306" v="315" actId="167"/>
          <ac:picMkLst>
            <pc:docMk/>
            <pc:sldMk cId="219908916" sldId="644"/>
            <ac:picMk id="4" creationId="{BA474E12-4EC9-67E4-3F0D-0C5367C6F086}"/>
          </ac:picMkLst>
        </pc:picChg>
        <pc:picChg chg="del">
          <ac:chgData name="Atsushi Nakamura" userId="9678f8db9fb508d1" providerId="LiveId" clId="{1E1491A2-32B5-4A10-9402-CE53FD554344}" dt="2025-04-29T03:15:54.489" v="313" actId="478"/>
          <ac:picMkLst>
            <pc:docMk/>
            <pc:sldMk cId="219908916" sldId="644"/>
            <ac:picMk id="5" creationId="{7AB4877F-07C0-473C-B7AB-2A2E84347316}"/>
          </ac:picMkLst>
        </pc:picChg>
      </pc:sldChg>
      <pc:sldChg chg="addSp delSp modSp mod">
        <pc:chgData name="Atsushi Nakamura" userId="9678f8db9fb508d1" providerId="LiveId" clId="{1E1491A2-32B5-4A10-9402-CE53FD554344}" dt="2025-04-29T03:16:05.228" v="318" actId="167"/>
        <pc:sldMkLst>
          <pc:docMk/>
          <pc:sldMk cId="3440440141" sldId="645"/>
        </pc:sldMkLst>
        <pc:picChg chg="add mod ord">
          <ac:chgData name="Atsushi Nakamura" userId="9678f8db9fb508d1" providerId="LiveId" clId="{1E1491A2-32B5-4A10-9402-CE53FD554344}" dt="2025-04-29T03:16:05.228" v="318" actId="167"/>
          <ac:picMkLst>
            <pc:docMk/>
            <pc:sldMk cId="3440440141" sldId="645"/>
            <ac:picMk id="4" creationId="{7BBF1AB4-78C1-1B3D-D681-A2DF6DBE697E}"/>
          </ac:picMkLst>
        </pc:picChg>
        <pc:picChg chg="del">
          <ac:chgData name="Atsushi Nakamura" userId="9678f8db9fb508d1" providerId="LiveId" clId="{1E1491A2-32B5-4A10-9402-CE53FD554344}" dt="2025-04-29T03:16:03.105" v="316" actId="478"/>
          <ac:picMkLst>
            <pc:docMk/>
            <pc:sldMk cId="3440440141" sldId="645"/>
            <ac:picMk id="5" creationId="{7AB4877F-07C0-473C-B7AB-2A2E84347316}"/>
          </ac:picMkLst>
        </pc:picChg>
      </pc:sldChg>
      <pc:sldChg chg="addSp delSp modSp del mod modNotes">
        <pc:chgData name="Atsushi Nakamura" userId="9678f8db9fb508d1" providerId="LiveId" clId="{1E1491A2-32B5-4A10-9402-CE53FD554344}" dt="2025-04-29T03:30:30.590" v="857" actId="47"/>
        <pc:sldMkLst>
          <pc:docMk/>
          <pc:sldMk cId="423191151" sldId="646"/>
        </pc:sldMkLst>
        <pc:picChg chg="add del">
          <ac:chgData name="Atsushi Nakamura" userId="9678f8db9fb508d1" providerId="LiveId" clId="{1E1491A2-32B5-4A10-9402-CE53FD554344}" dt="2025-04-29T03:29:21.512" v="843" actId="478"/>
          <ac:picMkLst>
            <pc:docMk/>
            <pc:sldMk cId="423191151" sldId="646"/>
            <ac:picMk id="5" creationId="{A16EE437-7DEA-4AFC-94D5-92B497DFCAD7}"/>
          </ac:picMkLst>
        </pc:picChg>
        <pc:picChg chg="add mod ord">
          <ac:chgData name="Atsushi Nakamura" userId="9678f8db9fb508d1" providerId="LiveId" clId="{1E1491A2-32B5-4A10-9402-CE53FD554344}" dt="2025-04-29T03:29:20.151" v="842" actId="167"/>
          <ac:picMkLst>
            <pc:docMk/>
            <pc:sldMk cId="423191151" sldId="646"/>
            <ac:picMk id="15" creationId="{E429D34B-A561-1925-2501-0E6FDD5F0FAB}"/>
          </ac:picMkLst>
        </pc:picChg>
      </pc:sldChg>
      <pc:sldChg chg="modSp mod modNotesTx">
        <pc:chgData name="Atsushi Nakamura" userId="9678f8db9fb508d1" providerId="LiveId" clId="{1E1491A2-32B5-4A10-9402-CE53FD554344}" dt="2025-04-29T03:25:26.049" v="534" actId="20577"/>
        <pc:sldMkLst>
          <pc:docMk/>
          <pc:sldMk cId="2113515460" sldId="650"/>
        </pc:sldMkLst>
        <pc:spChg chg="mod">
          <ac:chgData name="Atsushi Nakamura" userId="9678f8db9fb508d1" providerId="LiveId" clId="{1E1491A2-32B5-4A10-9402-CE53FD554344}" dt="2025-04-29T03:21:57.468" v="396" actId="20577"/>
          <ac:spMkLst>
            <pc:docMk/>
            <pc:sldMk cId="2113515460" sldId="650"/>
            <ac:spMk id="3" creationId="{CA6FD0F1-CFD8-4690-B45D-E34A5944A209}"/>
          </ac:spMkLst>
        </pc:spChg>
      </pc:sldChg>
      <pc:sldChg chg="del">
        <pc:chgData name="Atsushi Nakamura" userId="9678f8db9fb508d1" providerId="LiveId" clId="{1E1491A2-32B5-4A10-9402-CE53FD554344}" dt="2025-04-29T03:21:15.640" v="347" actId="47"/>
        <pc:sldMkLst>
          <pc:docMk/>
          <pc:sldMk cId="2190886309" sldId="651"/>
        </pc:sldMkLst>
      </pc:sldChg>
      <pc:sldChg chg="modNotesTx">
        <pc:chgData name="Atsushi Nakamura" userId="9678f8db9fb508d1" providerId="LiveId" clId="{1E1491A2-32B5-4A10-9402-CE53FD554344}" dt="2025-04-29T03:26:40.765" v="819" actId="20577"/>
        <pc:sldMkLst>
          <pc:docMk/>
          <pc:sldMk cId="616226188" sldId="652"/>
        </pc:sldMkLst>
      </pc:sldChg>
      <pc:sldChg chg="del">
        <pc:chgData name="Atsushi Nakamura" userId="9678f8db9fb508d1" providerId="LiveId" clId="{1E1491A2-32B5-4A10-9402-CE53FD554344}" dt="2025-04-29T03:28:37.196" v="835" actId="47"/>
        <pc:sldMkLst>
          <pc:docMk/>
          <pc:sldMk cId="2266860317" sldId="653"/>
        </pc:sldMkLst>
      </pc:sldChg>
      <pc:sldChg chg="del">
        <pc:chgData name="Atsushi Nakamura" userId="9678f8db9fb508d1" providerId="LiveId" clId="{1E1491A2-32B5-4A10-9402-CE53FD554344}" dt="2025-04-29T03:32:41.880" v="886" actId="47"/>
        <pc:sldMkLst>
          <pc:docMk/>
          <pc:sldMk cId="3460809221" sldId="654"/>
        </pc:sldMkLst>
      </pc:sldChg>
      <pc:sldChg chg="del">
        <pc:chgData name="Atsushi Nakamura" userId="9678f8db9fb508d1" providerId="LiveId" clId="{1E1491A2-32B5-4A10-9402-CE53FD554344}" dt="2025-04-29T03:34:28.671" v="904" actId="47"/>
        <pc:sldMkLst>
          <pc:docMk/>
          <pc:sldMk cId="34623942" sldId="655"/>
        </pc:sldMkLst>
      </pc:sldChg>
      <pc:sldChg chg="addSp delSp modSp del mod">
        <pc:chgData name="Atsushi Nakamura" userId="9678f8db9fb508d1" providerId="LiveId" clId="{1E1491A2-32B5-4A10-9402-CE53FD554344}" dt="2025-04-29T03:35:34.658" v="909" actId="47"/>
        <pc:sldMkLst>
          <pc:docMk/>
          <pc:sldMk cId="3756015247" sldId="666"/>
        </pc:sldMkLst>
        <pc:spChg chg="add del mod">
          <ac:chgData name="Atsushi Nakamura" userId="9678f8db9fb508d1" providerId="LiveId" clId="{1E1491A2-32B5-4A10-9402-CE53FD554344}" dt="2025-04-29T03:33:54.982" v="898" actId="478"/>
          <ac:spMkLst>
            <pc:docMk/>
            <pc:sldMk cId="3756015247" sldId="666"/>
            <ac:spMk id="15" creationId="{B7A3C915-D90A-125D-AF65-5372A5CEC947}"/>
          </ac:spMkLst>
        </pc:spChg>
        <pc:spChg chg="add del mod">
          <ac:chgData name="Atsushi Nakamura" userId="9678f8db9fb508d1" providerId="LiveId" clId="{1E1491A2-32B5-4A10-9402-CE53FD554344}" dt="2025-04-29T03:33:54.982" v="898" actId="478"/>
          <ac:spMkLst>
            <pc:docMk/>
            <pc:sldMk cId="3756015247" sldId="666"/>
            <ac:spMk id="16" creationId="{4AF82D59-21F9-80FD-ADB2-65F7BBEFA607}"/>
          </ac:spMkLst>
        </pc:spChg>
        <pc:spChg chg="add mod">
          <ac:chgData name="Atsushi Nakamura" userId="9678f8db9fb508d1" providerId="LiveId" clId="{1E1491A2-32B5-4A10-9402-CE53FD554344}" dt="2025-04-29T03:33:55.329" v="899"/>
          <ac:spMkLst>
            <pc:docMk/>
            <pc:sldMk cId="3756015247" sldId="666"/>
            <ac:spMk id="18" creationId="{AB57E4A7-8CCB-76FF-E795-144ABE86E8AC}"/>
          </ac:spMkLst>
        </pc:spChg>
        <pc:spChg chg="del">
          <ac:chgData name="Atsushi Nakamura" userId="9678f8db9fb508d1" providerId="LiveId" clId="{1E1491A2-32B5-4A10-9402-CE53FD554344}" dt="2025-04-29T03:30:39.705" v="858" actId="478"/>
          <ac:spMkLst>
            <pc:docMk/>
            <pc:sldMk cId="3756015247" sldId="666"/>
            <ac:spMk id="20" creationId="{5F0933AB-1912-48FB-9D48-D835F4B015EE}"/>
          </ac:spMkLst>
        </pc:spChg>
        <pc:spChg chg="del">
          <ac:chgData name="Atsushi Nakamura" userId="9678f8db9fb508d1" providerId="LiveId" clId="{1E1491A2-32B5-4A10-9402-CE53FD554344}" dt="2025-04-29T03:30:39.705" v="858" actId="478"/>
          <ac:spMkLst>
            <pc:docMk/>
            <pc:sldMk cId="3756015247" sldId="666"/>
            <ac:spMk id="21" creationId="{B9769ED8-8187-49F9-AF9C-65CD35338F9A}"/>
          </ac:spMkLst>
        </pc:spChg>
        <pc:spChg chg="add mod">
          <ac:chgData name="Atsushi Nakamura" userId="9678f8db9fb508d1" providerId="LiveId" clId="{1E1491A2-32B5-4A10-9402-CE53FD554344}" dt="2025-04-29T03:34:01.984" v="901" actId="14100"/>
          <ac:spMkLst>
            <pc:docMk/>
            <pc:sldMk cId="3756015247" sldId="666"/>
            <ac:spMk id="22" creationId="{30A0AA76-7DC9-4146-6F4D-0C9986FC3A84}"/>
          </ac:spMkLst>
        </pc:spChg>
        <pc:spChg chg="add del mod">
          <ac:chgData name="Atsushi Nakamura" userId="9678f8db9fb508d1" providerId="LiveId" clId="{1E1491A2-32B5-4A10-9402-CE53FD554344}" dt="2025-04-29T03:33:58.679" v="900" actId="478"/>
          <ac:spMkLst>
            <pc:docMk/>
            <pc:sldMk cId="3756015247" sldId="666"/>
            <ac:spMk id="23" creationId="{8FD6B3D1-4AC6-984A-267C-E4DA9C7E6667}"/>
          </ac:spMkLst>
        </pc:spChg>
      </pc:sldChg>
      <pc:sldChg chg="addSp delSp modSp mod modNotes modNotesTx">
        <pc:chgData name="Atsushi Nakamura" userId="9678f8db9fb508d1" providerId="LiveId" clId="{1E1491A2-32B5-4A10-9402-CE53FD554344}" dt="2025-04-29T03:38:39.572" v="942" actId="20577"/>
        <pc:sldMkLst>
          <pc:docMk/>
          <pc:sldMk cId="2970843373" sldId="668"/>
        </pc:sldMkLst>
        <pc:spChg chg="mod">
          <ac:chgData name="Atsushi Nakamura" userId="9678f8db9fb508d1" providerId="LiveId" clId="{1E1491A2-32B5-4A10-9402-CE53FD554344}" dt="2025-04-29T03:38:13.992" v="930" actId="14100"/>
          <ac:spMkLst>
            <pc:docMk/>
            <pc:sldMk cId="2970843373" sldId="668"/>
            <ac:spMk id="17" creationId="{3DCABE63-479B-4DB2-A021-99ADC031B542}"/>
          </ac:spMkLst>
        </pc:spChg>
        <pc:spChg chg="mod">
          <ac:chgData name="Atsushi Nakamura" userId="9678f8db9fb508d1" providerId="LiveId" clId="{1E1491A2-32B5-4A10-9402-CE53FD554344}" dt="2025-04-29T03:38:26.242" v="934" actId="14100"/>
          <ac:spMkLst>
            <pc:docMk/>
            <pc:sldMk cId="2970843373" sldId="668"/>
            <ac:spMk id="20" creationId="{F07C5677-26CD-4BF5-B7F9-373C7A15F5E9}"/>
          </ac:spMkLst>
        </pc:spChg>
        <pc:picChg chg="add mod ord">
          <ac:chgData name="Atsushi Nakamura" userId="9678f8db9fb508d1" providerId="LiveId" clId="{1E1491A2-32B5-4A10-9402-CE53FD554344}" dt="2025-04-29T03:38:09.463" v="928" actId="167"/>
          <ac:picMkLst>
            <pc:docMk/>
            <pc:sldMk cId="2970843373" sldId="668"/>
            <ac:picMk id="2" creationId="{4A57A685-3A0A-5D99-E91B-0BA2340A6A25}"/>
          </ac:picMkLst>
        </pc:picChg>
        <pc:picChg chg="del">
          <ac:chgData name="Atsushi Nakamura" userId="9678f8db9fb508d1" providerId="LiveId" clId="{1E1491A2-32B5-4A10-9402-CE53FD554344}" dt="2025-04-29T03:38:06.692" v="926" actId="478"/>
          <ac:picMkLst>
            <pc:docMk/>
            <pc:sldMk cId="2970843373" sldId="668"/>
            <ac:picMk id="5" creationId="{A16EE437-7DEA-4AFC-94D5-92B497DFCAD7}"/>
          </ac:picMkLst>
        </pc:picChg>
      </pc:sldChg>
      <pc:sldChg chg="delSp del mod">
        <pc:chgData name="Atsushi Nakamura" userId="9678f8db9fb508d1" providerId="LiveId" clId="{1E1491A2-32B5-4A10-9402-CE53FD554344}" dt="2025-04-29T03:42:42.983" v="960" actId="47"/>
        <pc:sldMkLst>
          <pc:docMk/>
          <pc:sldMk cId="2993799706" sldId="669"/>
        </pc:sldMkLst>
        <pc:spChg chg="del">
          <ac:chgData name="Atsushi Nakamura" userId="9678f8db9fb508d1" providerId="LiveId" clId="{1E1491A2-32B5-4A10-9402-CE53FD554344}" dt="2025-04-29T03:41:30.012" v="955" actId="21"/>
          <ac:spMkLst>
            <pc:docMk/>
            <pc:sldMk cId="2993799706" sldId="669"/>
            <ac:spMk id="6" creationId="{9052E5F3-6D92-4BC3-984E-DFD78FC90D55}"/>
          </ac:spMkLst>
        </pc:spChg>
      </pc:sldChg>
      <pc:sldChg chg="del">
        <pc:chgData name="Atsushi Nakamura" userId="9678f8db9fb508d1" providerId="LiveId" clId="{1E1491A2-32B5-4A10-9402-CE53FD554344}" dt="2025-04-29T03:40:59.087" v="949" actId="47"/>
        <pc:sldMkLst>
          <pc:docMk/>
          <pc:sldMk cId="235159731" sldId="670"/>
        </pc:sldMkLst>
      </pc:sldChg>
      <pc:sldChg chg="del modNotes">
        <pc:chgData name="Atsushi Nakamura" userId="9678f8db9fb508d1" providerId="LiveId" clId="{1E1491A2-32B5-4A10-9402-CE53FD554344}" dt="2025-04-29T03:47:54.942" v="1059" actId="47"/>
        <pc:sldMkLst>
          <pc:docMk/>
          <pc:sldMk cId="2102776321" sldId="671"/>
        </pc:sldMkLst>
      </pc:sldChg>
      <pc:sldChg chg="modSp add del modNotes">
        <pc:chgData name="Atsushi Nakamura" userId="9678f8db9fb508d1" providerId="LiveId" clId="{1E1491A2-32B5-4A10-9402-CE53FD554344}" dt="2025-04-29T03:46:27.637" v="990" actId="47"/>
        <pc:sldMkLst>
          <pc:docMk/>
          <pc:sldMk cId="3138812329" sldId="672"/>
        </pc:sldMkLst>
        <pc:spChg chg="mod">
          <ac:chgData name="Atsushi Nakamura" userId="9678f8db9fb508d1" providerId="LiveId" clId="{1E1491A2-32B5-4A10-9402-CE53FD554344}" dt="2025-04-29T03:28:26.629" v="834"/>
          <ac:spMkLst>
            <pc:docMk/>
            <pc:sldMk cId="3138812329" sldId="672"/>
            <ac:spMk id="8" creationId="{73D28A3D-E71E-467D-A740-FF856E4DA7EB}"/>
          </ac:spMkLst>
        </pc:spChg>
      </pc:sldChg>
      <pc:sldChg chg="del">
        <pc:chgData name="Atsushi Nakamura" userId="9678f8db9fb508d1" providerId="LiveId" clId="{1E1491A2-32B5-4A10-9402-CE53FD554344}" dt="2025-04-29T03:48:01.267" v="1061" actId="47"/>
        <pc:sldMkLst>
          <pc:docMk/>
          <pc:sldMk cId="2957446073" sldId="673"/>
        </pc:sldMkLst>
      </pc:sldChg>
      <pc:sldChg chg="modSp mod modNotesTx">
        <pc:chgData name="Atsushi Nakamura" userId="9678f8db9fb508d1" providerId="LiveId" clId="{1E1491A2-32B5-4A10-9402-CE53FD554344}" dt="2025-04-29T12:01:13.306" v="12815" actId="20577"/>
        <pc:sldMkLst>
          <pc:docMk/>
          <pc:sldMk cId="2364536069" sldId="674"/>
        </pc:sldMkLst>
        <pc:spChg chg="mod">
          <ac:chgData name="Atsushi Nakamura" userId="9678f8db9fb508d1" providerId="LiveId" clId="{1E1491A2-32B5-4A10-9402-CE53FD554344}" dt="2025-04-29T12:01:07.810" v="12804" actId="20577"/>
          <ac:spMkLst>
            <pc:docMk/>
            <pc:sldMk cId="2364536069" sldId="674"/>
            <ac:spMk id="3" creationId="{617F322C-1312-4978-A977-B2910AABCF00}"/>
          </ac:spMkLst>
        </pc:spChg>
      </pc:sldChg>
      <pc:sldChg chg="del">
        <pc:chgData name="Atsushi Nakamura" userId="9678f8db9fb508d1" providerId="LiveId" clId="{1E1491A2-32B5-4A10-9402-CE53FD554344}" dt="2025-04-29T03:47:59.263" v="1060" actId="47"/>
        <pc:sldMkLst>
          <pc:docMk/>
          <pc:sldMk cId="3315536145" sldId="675"/>
        </pc:sldMkLst>
      </pc:sldChg>
      <pc:sldChg chg="del modNotes">
        <pc:chgData name="Atsushi Nakamura" userId="9678f8db9fb508d1" providerId="LiveId" clId="{1E1491A2-32B5-4A10-9402-CE53FD554344}" dt="2025-04-29T03:53:00.069" v="1062" actId="47"/>
        <pc:sldMkLst>
          <pc:docMk/>
          <pc:sldMk cId="3830902774" sldId="676"/>
        </pc:sldMkLst>
      </pc:sldChg>
      <pc:sldChg chg="del">
        <pc:chgData name="Atsushi Nakamura" userId="9678f8db9fb508d1" providerId="LiveId" clId="{1E1491A2-32B5-4A10-9402-CE53FD554344}" dt="2025-04-29T04:49:59.727" v="1909" actId="47"/>
        <pc:sldMkLst>
          <pc:docMk/>
          <pc:sldMk cId="287994829" sldId="677"/>
        </pc:sldMkLst>
      </pc:sldChg>
      <pc:sldChg chg="del">
        <pc:chgData name="Atsushi Nakamura" userId="9678f8db9fb508d1" providerId="LiveId" clId="{1E1491A2-32B5-4A10-9402-CE53FD554344}" dt="2025-04-29T03:56:24.535" v="1122" actId="47"/>
        <pc:sldMkLst>
          <pc:docMk/>
          <pc:sldMk cId="3750290515" sldId="679"/>
        </pc:sldMkLst>
      </pc:sldChg>
      <pc:sldChg chg="modSp del modNotes">
        <pc:chgData name="Atsushi Nakamura" userId="9678f8db9fb508d1" providerId="LiveId" clId="{1E1491A2-32B5-4A10-9402-CE53FD554344}" dt="2025-04-29T03:56:24.535" v="1122" actId="47"/>
        <pc:sldMkLst>
          <pc:docMk/>
          <pc:sldMk cId="1461990158" sldId="681"/>
        </pc:sldMkLst>
        <pc:spChg chg="mod">
          <ac:chgData name="Atsushi Nakamura" userId="9678f8db9fb508d1" providerId="LiveId" clId="{1E1491A2-32B5-4A10-9402-CE53FD554344}" dt="2025-04-29T03:28:26.629" v="834"/>
          <ac:spMkLst>
            <pc:docMk/>
            <pc:sldMk cId="1461990158" sldId="681"/>
            <ac:spMk id="4" creationId="{D4F22049-49C7-4D98-BAAF-4AB41E6328C6}"/>
          </ac:spMkLst>
        </pc:spChg>
      </pc:sldChg>
      <pc:sldChg chg="modSp del modNotes">
        <pc:chgData name="Atsushi Nakamura" userId="9678f8db9fb508d1" providerId="LiveId" clId="{1E1491A2-32B5-4A10-9402-CE53FD554344}" dt="2025-04-29T04:49:59.727" v="1909" actId="47"/>
        <pc:sldMkLst>
          <pc:docMk/>
          <pc:sldMk cId="1337910151" sldId="682"/>
        </pc:sldMkLst>
        <pc:spChg chg="mod">
          <ac:chgData name="Atsushi Nakamura" userId="9678f8db9fb508d1" providerId="LiveId" clId="{1E1491A2-32B5-4A10-9402-CE53FD554344}" dt="2025-04-29T03:28:26.629" v="834"/>
          <ac:spMkLst>
            <pc:docMk/>
            <pc:sldMk cId="1337910151" sldId="682"/>
            <ac:spMk id="11" creationId="{58352E82-5155-48FC-99DD-5E16DF1AA41E}"/>
          </ac:spMkLst>
        </pc:spChg>
      </pc:sldChg>
      <pc:sldChg chg="del modNotesTx">
        <pc:chgData name="Atsushi Nakamura" userId="9678f8db9fb508d1" providerId="LiveId" clId="{1E1491A2-32B5-4A10-9402-CE53FD554344}" dt="2025-04-29T05:22:04.765" v="2239" actId="47"/>
        <pc:sldMkLst>
          <pc:docMk/>
          <pc:sldMk cId="2042162153" sldId="686"/>
        </pc:sldMkLst>
      </pc:sldChg>
      <pc:sldChg chg="modNotes modNotesTx">
        <pc:chgData name="Atsushi Nakamura" userId="9678f8db9fb508d1" providerId="LiveId" clId="{1E1491A2-32B5-4A10-9402-CE53FD554344}" dt="2025-04-29T07:06:59.587" v="6996" actId="20577"/>
        <pc:sldMkLst>
          <pc:docMk/>
          <pc:sldMk cId="1928256030" sldId="695"/>
        </pc:sldMkLst>
      </pc:sldChg>
      <pc:sldChg chg="del modNotes">
        <pc:chgData name="Atsushi Nakamura" userId="9678f8db9fb508d1" providerId="LiveId" clId="{1E1491A2-32B5-4A10-9402-CE53FD554344}" dt="2025-04-29T05:45:10.288" v="2419" actId="2696"/>
        <pc:sldMkLst>
          <pc:docMk/>
          <pc:sldMk cId="2065464102" sldId="696"/>
        </pc:sldMkLst>
      </pc:sldChg>
      <pc:sldChg chg="add">
        <pc:chgData name="Atsushi Nakamura" userId="9678f8db9fb508d1" providerId="LiveId" clId="{1E1491A2-32B5-4A10-9402-CE53FD554344}" dt="2025-04-29T05:45:13.879" v="2420"/>
        <pc:sldMkLst>
          <pc:docMk/>
          <pc:sldMk cId="2287126020" sldId="696"/>
        </pc:sldMkLst>
      </pc:sldChg>
      <pc:sldChg chg="del">
        <pc:chgData name="Atsushi Nakamura" userId="9678f8db9fb508d1" providerId="LiveId" clId="{1E1491A2-32B5-4A10-9402-CE53FD554344}" dt="2025-04-29T05:45:10.288" v="2419" actId="2696"/>
        <pc:sldMkLst>
          <pc:docMk/>
          <pc:sldMk cId="143335476" sldId="698"/>
        </pc:sldMkLst>
      </pc:sldChg>
      <pc:sldChg chg="add">
        <pc:chgData name="Atsushi Nakamura" userId="9678f8db9fb508d1" providerId="LiveId" clId="{1E1491A2-32B5-4A10-9402-CE53FD554344}" dt="2025-04-29T05:45:13.879" v="2420"/>
        <pc:sldMkLst>
          <pc:docMk/>
          <pc:sldMk cId="2370640568" sldId="698"/>
        </pc:sldMkLst>
      </pc:sldChg>
      <pc:sldChg chg="add">
        <pc:chgData name="Atsushi Nakamura" userId="9678f8db9fb508d1" providerId="LiveId" clId="{1E1491A2-32B5-4A10-9402-CE53FD554344}" dt="2025-04-29T05:45:13.879" v="2420"/>
        <pc:sldMkLst>
          <pc:docMk/>
          <pc:sldMk cId="1331553924" sldId="701"/>
        </pc:sldMkLst>
      </pc:sldChg>
      <pc:sldChg chg="del">
        <pc:chgData name="Atsushi Nakamura" userId="9678f8db9fb508d1" providerId="LiveId" clId="{1E1491A2-32B5-4A10-9402-CE53FD554344}" dt="2025-04-29T05:45:10.288" v="2419" actId="2696"/>
        <pc:sldMkLst>
          <pc:docMk/>
          <pc:sldMk cId="1577588919" sldId="701"/>
        </pc:sldMkLst>
      </pc:sldChg>
      <pc:sldChg chg="modNotesTx">
        <pc:chgData name="Atsushi Nakamura" userId="9678f8db9fb508d1" providerId="LiveId" clId="{1E1491A2-32B5-4A10-9402-CE53FD554344}" dt="2025-04-29T07:18:45.988" v="9323" actId="6549"/>
        <pc:sldMkLst>
          <pc:docMk/>
          <pc:sldMk cId="2194328566" sldId="702"/>
        </pc:sldMkLst>
      </pc:sldChg>
      <pc:sldChg chg="add">
        <pc:chgData name="Atsushi Nakamura" userId="9678f8db9fb508d1" providerId="LiveId" clId="{1E1491A2-32B5-4A10-9402-CE53FD554344}" dt="2025-04-29T06:24:45.992" v="3253"/>
        <pc:sldMkLst>
          <pc:docMk/>
          <pc:sldMk cId="3170823766" sldId="716"/>
        </pc:sldMkLst>
      </pc:sldChg>
      <pc:sldChg chg="del">
        <pc:chgData name="Atsushi Nakamura" userId="9678f8db9fb508d1" providerId="LiveId" clId="{1E1491A2-32B5-4A10-9402-CE53FD554344}" dt="2025-04-29T06:24:41.231" v="3252" actId="2696"/>
        <pc:sldMkLst>
          <pc:docMk/>
          <pc:sldMk cId="4190087235" sldId="716"/>
        </pc:sldMkLst>
      </pc:sldChg>
      <pc:sldChg chg="del">
        <pc:chgData name="Atsushi Nakamura" userId="9678f8db9fb508d1" providerId="LiveId" clId="{1E1491A2-32B5-4A10-9402-CE53FD554344}" dt="2025-04-29T06:24:41.231" v="3252" actId="2696"/>
        <pc:sldMkLst>
          <pc:docMk/>
          <pc:sldMk cId="3657802353" sldId="717"/>
        </pc:sldMkLst>
      </pc:sldChg>
      <pc:sldChg chg="add">
        <pc:chgData name="Atsushi Nakamura" userId="9678f8db9fb508d1" providerId="LiveId" clId="{1E1491A2-32B5-4A10-9402-CE53FD554344}" dt="2025-04-29T06:24:45.992" v="3253"/>
        <pc:sldMkLst>
          <pc:docMk/>
          <pc:sldMk cId="4155927420" sldId="717"/>
        </pc:sldMkLst>
      </pc:sldChg>
      <pc:sldChg chg="del">
        <pc:chgData name="Atsushi Nakamura" userId="9678f8db9fb508d1" providerId="LiveId" clId="{1E1491A2-32B5-4A10-9402-CE53FD554344}" dt="2025-04-29T03:56:24.535" v="1122" actId="47"/>
        <pc:sldMkLst>
          <pc:docMk/>
          <pc:sldMk cId="1739733288" sldId="718"/>
        </pc:sldMkLst>
      </pc:sldChg>
      <pc:sldChg chg="modSp mod modNotes">
        <pc:chgData name="Atsushi Nakamura" userId="9678f8db9fb508d1" providerId="LiveId" clId="{1E1491A2-32B5-4A10-9402-CE53FD554344}" dt="2025-04-29T03:57:10.025" v="1148" actId="20577"/>
        <pc:sldMkLst>
          <pc:docMk/>
          <pc:sldMk cId="2423685925" sldId="719"/>
        </pc:sldMkLst>
        <pc:spChg chg="mod">
          <ac:chgData name="Atsushi Nakamura" userId="9678f8db9fb508d1" providerId="LiveId" clId="{1E1491A2-32B5-4A10-9402-CE53FD554344}" dt="2025-04-29T03:28:26.629" v="834"/>
          <ac:spMkLst>
            <pc:docMk/>
            <pc:sldMk cId="2423685925" sldId="719"/>
            <ac:spMk id="41" creationId="{53B9BF3B-1509-4E65-B2D4-1AF740783851}"/>
          </ac:spMkLst>
        </pc:spChg>
        <pc:spChg chg="mod">
          <ac:chgData name="Atsushi Nakamura" userId="9678f8db9fb508d1" providerId="LiveId" clId="{1E1491A2-32B5-4A10-9402-CE53FD554344}" dt="2025-04-29T03:57:03.987" v="1139" actId="20577"/>
          <ac:spMkLst>
            <pc:docMk/>
            <pc:sldMk cId="2423685925" sldId="719"/>
            <ac:spMk id="55" creationId="{1ACA2196-1639-4FE3-8195-A60878C8F9D0}"/>
          </ac:spMkLst>
        </pc:spChg>
        <pc:spChg chg="mod">
          <ac:chgData name="Atsushi Nakamura" userId="9678f8db9fb508d1" providerId="LiveId" clId="{1E1491A2-32B5-4A10-9402-CE53FD554344}" dt="2025-04-29T03:28:26.629" v="834"/>
          <ac:spMkLst>
            <pc:docMk/>
            <pc:sldMk cId="2423685925" sldId="719"/>
            <ac:spMk id="83" creationId="{55890363-E900-417C-8EB9-AC9EB27B3A19}"/>
          </ac:spMkLst>
        </pc:spChg>
        <pc:spChg chg="mod">
          <ac:chgData name="Atsushi Nakamura" userId="9678f8db9fb508d1" providerId="LiveId" clId="{1E1491A2-32B5-4A10-9402-CE53FD554344}" dt="2025-04-29T03:57:10.025" v="1148" actId="20577"/>
          <ac:spMkLst>
            <pc:docMk/>
            <pc:sldMk cId="2423685925" sldId="719"/>
            <ac:spMk id="92" creationId="{0E82B773-C589-4161-ACFF-E064E796CC6C}"/>
          </ac:spMkLst>
        </pc:spChg>
      </pc:sldChg>
      <pc:sldChg chg="add">
        <pc:chgData name="Atsushi Nakamura" userId="9678f8db9fb508d1" providerId="LiveId" clId="{1E1491A2-32B5-4A10-9402-CE53FD554344}" dt="2025-04-29T05:45:13.879" v="2420"/>
        <pc:sldMkLst>
          <pc:docMk/>
          <pc:sldMk cId="2829458329" sldId="721"/>
        </pc:sldMkLst>
      </pc:sldChg>
      <pc:sldChg chg="del">
        <pc:chgData name="Atsushi Nakamura" userId="9678f8db9fb508d1" providerId="LiveId" clId="{1E1491A2-32B5-4A10-9402-CE53FD554344}" dt="2025-04-29T05:45:10.288" v="2419" actId="2696"/>
        <pc:sldMkLst>
          <pc:docMk/>
          <pc:sldMk cId="4129237245" sldId="721"/>
        </pc:sldMkLst>
      </pc:sldChg>
      <pc:sldChg chg="del">
        <pc:chgData name="Atsushi Nakamura" userId="9678f8db9fb508d1" providerId="LiveId" clId="{1E1491A2-32B5-4A10-9402-CE53FD554344}" dt="2025-04-29T00:51:55.327" v="48" actId="47"/>
        <pc:sldMkLst>
          <pc:docMk/>
          <pc:sldMk cId="1202517858" sldId="727"/>
        </pc:sldMkLst>
      </pc:sldChg>
      <pc:sldChg chg="del">
        <pc:chgData name="Atsushi Nakamura" userId="9678f8db9fb508d1" providerId="LiveId" clId="{1E1491A2-32B5-4A10-9402-CE53FD554344}" dt="2025-04-29T00:51:55.327" v="48" actId="47"/>
        <pc:sldMkLst>
          <pc:docMk/>
          <pc:sldMk cId="2445833482" sldId="728"/>
        </pc:sldMkLst>
      </pc:sldChg>
      <pc:sldChg chg="addSp delSp modSp mod modNotes modNotesTx">
        <pc:chgData name="Atsushi Nakamura" userId="9678f8db9fb508d1" providerId="LiveId" clId="{1E1491A2-32B5-4A10-9402-CE53FD554344}" dt="2025-04-29T11:59:13.905" v="12791" actId="20577"/>
        <pc:sldMkLst>
          <pc:docMk/>
          <pc:sldMk cId="488765452" sldId="729"/>
        </pc:sldMkLst>
        <pc:spChg chg="mod">
          <ac:chgData name="Atsushi Nakamura" userId="9678f8db9fb508d1" providerId="LiveId" clId="{1E1491A2-32B5-4A10-9402-CE53FD554344}" dt="2025-04-29T03:04:32.564" v="292" actId="14100"/>
          <ac:spMkLst>
            <pc:docMk/>
            <pc:sldMk cId="488765452" sldId="729"/>
            <ac:spMk id="2" creationId="{6E9071AD-455D-46F8-BF46-C08B41EDB5CA}"/>
          </ac:spMkLst>
        </pc:spChg>
        <pc:spChg chg="mod">
          <ac:chgData name="Atsushi Nakamura" userId="9678f8db9fb508d1" providerId="LiveId" clId="{1E1491A2-32B5-4A10-9402-CE53FD554344}" dt="2025-04-29T03:04:39.177" v="293" actId="14100"/>
          <ac:spMkLst>
            <pc:docMk/>
            <pc:sldMk cId="488765452" sldId="729"/>
            <ac:spMk id="7" creationId="{D1862ECA-A153-42B9-A48B-D997BED03C6A}"/>
          </ac:spMkLst>
        </pc:spChg>
        <pc:spChg chg="mod">
          <ac:chgData name="Atsushi Nakamura" userId="9678f8db9fb508d1" providerId="LiveId" clId="{1E1491A2-32B5-4A10-9402-CE53FD554344}" dt="2025-04-29T03:04:44.419" v="294" actId="14100"/>
          <ac:spMkLst>
            <pc:docMk/>
            <pc:sldMk cId="488765452" sldId="729"/>
            <ac:spMk id="8" creationId="{D3B338F7-DA58-4114-8BFC-3C367988B6CA}"/>
          </ac:spMkLst>
        </pc:spChg>
        <pc:spChg chg="mod">
          <ac:chgData name="Atsushi Nakamura" userId="9678f8db9fb508d1" providerId="LiveId" clId="{1E1491A2-32B5-4A10-9402-CE53FD554344}" dt="2025-04-29T03:16:18.577" v="319" actId="1076"/>
          <ac:spMkLst>
            <pc:docMk/>
            <pc:sldMk cId="488765452" sldId="729"/>
            <ac:spMk id="9" creationId="{AA7F28B0-5D0C-4B57-9EFE-D96BF18028F2}"/>
          </ac:spMkLst>
        </pc:spChg>
        <pc:spChg chg="mod">
          <ac:chgData name="Atsushi Nakamura" userId="9678f8db9fb508d1" providerId="LiveId" clId="{1E1491A2-32B5-4A10-9402-CE53FD554344}" dt="2025-04-29T03:04:59.740" v="295" actId="1076"/>
          <ac:spMkLst>
            <pc:docMk/>
            <pc:sldMk cId="488765452" sldId="729"/>
            <ac:spMk id="10" creationId="{DB8081A3-7EC0-436F-BFB7-BA9AA35287A1}"/>
          </ac:spMkLst>
        </pc:spChg>
        <pc:spChg chg="mod">
          <ac:chgData name="Atsushi Nakamura" userId="9678f8db9fb508d1" providerId="LiveId" clId="{1E1491A2-32B5-4A10-9402-CE53FD554344}" dt="2025-04-29T03:05:19.018" v="298" actId="1076"/>
          <ac:spMkLst>
            <pc:docMk/>
            <pc:sldMk cId="488765452" sldId="729"/>
            <ac:spMk id="11" creationId="{E2CBA72C-4885-47AB-BE02-1840B8124291}"/>
          </ac:spMkLst>
        </pc:spChg>
        <pc:spChg chg="mod">
          <ac:chgData name="Atsushi Nakamura" userId="9678f8db9fb508d1" providerId="LiveId" clId="{1E1491A2-32B5-4A10-9402-CE53FD554344}" dt="2025-04-29T03:16:18.577" v="319" actId="1076"/>
          <ac:spMkLst>
            <pc:docMk/>
            <pc:sldMk cId="488765452" sldId="729"/>
            <ac:spMk id="12" creationId="{A4009251-F1DA-42AA-903A-83EA81006FC1}"/>
          </ac:spMkLst>
        </pc:spChg>
        <pc:spChg chg="mod">
          <ac:chgData name="Atsushi Nakamura" userId="9678f8db9fb508d1" providerId="LiveId" clId="{1E1491A2-32B5-4A10-9402-CE53FD554344}" dt="2025-04-29T03:04:59.740" v="295" actId="1076"/>
          <ac:spMkLst>
            <pc:docMk/>
            <pc:sldMk cId="488765452" sldId="729"/>
            <ac:spMk id="13" creationId="{EFB13369-F5A3-4660-A5A8-410B4237F7A1}"/>
          </ac:spMkLst>
        </pc:spChg>
        <pc:spChg chg="mod">
          <ac:chgData name="Atsushi Nakamura" userId="9678f8db9fb508d1" providerId="LiveId" clId="{1E1491A2-32B5-4A10-9402-CE53FD554344}" dt="2025-04-29T03:05:19.018" v="298" actId="1076"/>
          <ac:spMkLst>
            <pc:docMk/>
            <pc:sldMk cId="488765452" sldId="729"/>
            <ac:spMk id="14" creationId="{EE359742-D98C-4BBA-91AD-15043E766767}"/>
          </ac:spMkLst>
        </pc:spChg>
        <pc:spChg chg="mod">
          <ac:chgData name="Atsushi Nakamura" userId="9678f8db9fb508d1" providerId="LiveId" clId="{1E1491A2-32B5-4A10-9402-CE53FD554344}" dt="2025-04-29T03:05:03.645" v="296" actId="1076"/>
          <ac:spMkLst>
            <pc:docMk/>
            <pc:sldMk cId="488765452" sldId="729"/>
            <ac:spMk id="17" creationId="{C670FFCE-F95A-4E2C-AEB8-CF6E75F609A3}"/>
          </ac:spMkLst>
        </pc:spChg>
        <pc:spChg chg="mod">
          <ac:chgData name="Atsushi Nakamura" userId="9678f8db9fb508d1" providerId="LiveId" clId="{1E1491A2-32B5-4A10-9402-CE53FD554344}" dt="2025-04-29T03:05:21.476" v="299" actId="1076"/>
          <ac:spMkLst>
            <pc:docMk/>
            <pc:sldMk cId="488765452" sldId="729"/>
            <ac:spMk id="19" creationId="{74F8D33E-6474-46F6-8EC9-18E48930DDCB}"/>
          </ac:spMkLst>
        </pc:spChg>
        <pc:picChg chg="del">
          <ac:chgData name="Atsushi Nakamura" userId="9678f8db9fb508d1" providerId="LiveId" clId="{1E1491A2-32B5-4A10-9402-CE53FD554344}" dt="2025-04-29T03:02:56.444" v="279" actId="478"/>
          <ac:picMkLst>
            <pc:docMk/>
            <pc:sldMk cId="488765452" sldId="729"/>
            <ac:picMk id="5" creationId="{A16EE437-7DEA-4AFC-94D5-92B497DFCAD7}"/>
          </ac:picMkLst>
        </pc:picChg>
        <pc:picChg chg="add del mod ord">
          <ac:chgData name="Atsushi Nakamura" userId="9678f8db9fb508d1" providerId="LiveId" clId="{1E1491A2-32B5-4A10-9402-CE53FD554344}" dt="2025-04-29T03:04:04.391" v="285" actId="478"/>
          <ac:picMkLst>
            <pc:docMk/>
            <pc:sldMk cId="488765452" sldId="729"/>
            <ac:picMk id="15" creationId="{0A69564E-EB6A-CA9E-8177-50D3516D1D72}"/>
          </ac:picMkLst>
        </pc:picChg>
        <pc:picChg chg="add mod ord">
          <ac:chgData name="Atsushi Nakamura" userId="9678f8db9fb508d1" providerId="LiveId" clId="{1E1491A2-32B5-4A10-9402-CE53FD554344}" dt="2025-04-29T03:04:13.574" v="289" actId="14100"/>
          <ac:picMkLst>
            <pc:docMk/>
            <pc:sldMk cId="488765452" sldId="729"/>
            <ac:picMk id="18" creationId="{C0DF6042-64C4-D34F-05D7-638083923C4E}"/>
          </ac:picMkLst>
        </pc:picChg>
      </pc:sldChg>
      <pc:sldChg chg="del modNotes">
        <pc:chgData name="Atsushi Nakamura" userId="9678f8db9fb508d1" providerId="LiveId" clId="{1E1491A2-32B5-4A10-9402-CE53FD554344}" dt="2025-04-29T03:28:37.196" v="835" actId="47"/>
        <pc:sldMkLst>
          <pc:docMk/>
          <pc:sldMk cId="2756066747" sldId="731"/>
        </pc:sldMkLst>
      </pc:sldChg>
      <pc:sldChg chg="modSp del modNotes">
        <pc:chgData name="Atsushi Nakamura" userId="9678f8db9fb508d1" providerId="LiveId" clId="{1E1491A2-32B5-4A10-9402-CE53FD554344}" dt="2025-04-29T03:56:24.535" v="1122" actId="47"/>
        <pc:sldMkLst>
          <pc:docMk/>
          <pc:sldMk cId="1928956566" sldId="732"/>
        </pc:sldMkLst>
        <pc:spChg chg="mod">
          <ac:chgData name="Atsushi Nakamura" userId="9678f8db9fb508d1" providerId="LiveId" clId="{1E1491A2-32B5-4A10-9402-CE53FD554344}" dt="2025-04-29T03:28:26.629" v="834"/>
          <ac:spMkLst>
            <pc:docMk/>
            <pc:sldMk cId="1928956566" sldId="732"/>
            <ac:spMk id="4" creationId="{D4F22049-49C7-4D98-BAAF-4AB41E6328C6}"/>
          </ac:spMkLst>
        </pc:spChg>
        <pc:spChg chg="mod">
          <ac:chgData name="Atsushi Nakamura" userId="9678f8db9fb508d1" providerId="LiveId" clId="{1E1491A2-32B5-4A10-9402-CE53FD554344}" dt="2025-04-29T03:28:26.629" v="834"/>
          <ac:spMkLst>
            <pc:docMk/>
            <pc:sldMk cId="1928956566" sldId="732"/>
            <ac:spMk id="6" creationId="{6C9C992B-4FD9-4CCD-8720-939C8AA7D772}"/>
          </ac:spMkLst>
        </pc:spChg>
      </pc:sldChg>
      <pc:sldChg chg="modSp mod modNotes modNotesTx">
        <pc:chgData name="Atsushi Nakamura" userId="9678f8db9fb508d1" providerId="LiveId" clId="{1E1491A2-32B5-4A10-9402-CE53FD554344}" dt="2025-04-29T06:46:03.747" v="4571" actId="20577"/>
        <pc:sldMkLst>
          <pc:docMk/>
          <pc:sldMk cId="765974873" sldId="733"/>
        </pc:sldMkLst>
        <pc:spChg chg="mod">
          <ac:chgData name="Atsushi Nakamura" userId="9678f8db9fb508d1" providerId="LiveId" clId="{1E1491A2-32B5-4A10-9402-CE53FD554344}" dt="2025-04-29T03:28:26.629" v="834"/>
          <ac:spMkLst>
            <pc:docMk/>
            <pc:sldMk cId="765974873" sldId="733"/>
            <ac:spMk id="41" creationId="{53B9BF3B-1509-4E65-B2D4-1AF740783851}"/>
          </ac:spMkLst>
        </pc:spChg>
        <pc:spChg chg="mod">
          <ac:chgData name="Atsushi Nakamura" userId="9678f8db9fb508d1" providerId="LiveId" clId="{1E1491A2-32B5-4A10-9402-CE53FD554344}" dt="2025-04-29T03:56:46.891" v="1131" actId="20577"/>
          <ac:spMkLst>
            <pc:docMk/>
            <pc:sldMk cId="765974873" sldId="733"/>
            <ac:spMk id="55" creationId="{1ACA2196-1639-4FE3-8195-A60878C8F9D0}"/>
          </ac:spMkLst>
        </pc:spChg>
      </pc:sldChg>
      <pc:sldChg chg="del modNotes">
        <pc:chgData name="Atsushi Nakamura" userId="9678f8db9fb508d1" providerId="LiveId" clId="{1E1491A2-32B5-4A10-9402-CE53FD554344}" dt="2025-04-29T04:49:59.727" v="1909" actId="47"/>
        <pc:sldMkLst>
          <pc:docMk/>
          <pc:sldMk cId="1664120801" sldId="734"/>
        </pc:sldMkLst>
      </pc:sldChg>
      <pc:sldChg chg="del">
        <pc:chgData name="Atsushi Nakamura" userId="9678f8db9fb508d1" providerId="LiveId" clId="{1E1491A2-32B5-4A10-9402-CE53FD554344}" dt="2025-04-29T04:49:59.727" v="1909" actId="47"/>
        <pc:sldMkLst>
          <pc:docMk/>
          <pc:sldMk cId="601653420" sldId="735"/>
        </pc:sldMkLst>
      </pc:sldChg>
      <pc:sldChg chg="del">
        <pc:chgData name="Atsushi Nakamura" userId="9678f8db9fb508d1" providerId="LiveId" clId="{1E1491A2-32B5-4A10-9402-CE53FD554344}" dt="2025-04-29T05:45:10.288" v="2419" actId="2696"/>
        <pc:sldMkLst>
          <pc:docMk/>
          <pc:sldMk cId="3476355525" sldId="737"/>
        </pc:sldMkLst>
      </pc:sldChg>
      <pc:sldChg chg="add">
        <pc:chgData name="Atsushi Nakamura" userId="9678f8db9fb508d1" providerId="LiveId" clId="{1E1491A2-32B5-4A10-9402-CE53FD554344}" dt="2025-04-29T05:45:13.879" v="2420"/>
        <pc:sldMkLst>
          <pc:docMk/>
          <pc:sldMk cId="3520023730" sldId="737"/>
        </pc:sldMkLst>
      </pc:sldChg>
      <pc:sldChg chg="addSp delSp modSp mod modNotesTx">
        <pc:chgData name="Atsushi Nakamura" userId="9678f8db9fb508d1" providerId="LiveId" clId="{1E1491A2-32B5-4A10-9402-CE53FD554344}" dt="2025-04-29T06:58:25.442" v="6403" actId="20577"/>
        <pc:sldMkLst>
          <pc:docMk/>
          <pc:sldMk cId="2172636279" sldId="749"/>
        </pc:sldMkLst>
        <pc:spChg chg="add mod">
          <ac:chgData name="Atsushi Nakamura" userId="9678f8db9fb508d1" providerId="LiveId" clId="{1E1491A2-32B5-4A10-9402-CE53FD554344}" dt="2025-04-29T05:37:06.861" v="2295" actId="164"/>
          <ac:spMkLst>
            <pc:docMk/>
            <pc:sldMk cId="2172636279" sldId="749"/>
            <ac:spMk id="4" creationId="{18245D80-FA03-0758-CE7C-5D57962A2709}"/>
          </ac:spMkLst>
        </pc:spChg>
        <pc:spChg chg="mod topLvl">
          <ac:chgData name="Atsushi Nakamura" userId="9678f8db9fb508d1" providerId="LiveId" clId="{1E1491A2-32B5-4A10-9402-CE53FD554344}" dt="2025-04-29T05:36:56.339" v="2292" actId="338"/>
          <ac:spMkLst>
            <pc:docMk/>
            <pc:sldMk cId="2172636279" sldId="749"/>
            <ac:spMk id="5" creationId="{47791942-0BC5-4044-81B4-F01EFD1B35CB}"/>
          </ac:spMkLst>
        </pc:spChg>
        <pc:spChg chg="add mod">
          <ac:chgData name="Atsushi Nakamura" userId="9678f8db9fb508d1" providerId="LiveId" clId="{1E1491A2-32B5-4A10-9402-CE53FD554344}" dt="2025-04-29T05:38:04.553" v="2311" actId="207"/>
          <ac:spMkLst>
            <pc:docMk/>
            <pc:sldMk cId="2172636279" sldId="749"/>
            <ac:spMk id="8" creationId="{F3EFC52C-D537-FE68-2D40-CE15BE1E2F26}"/>
          </ac:spMkLst>
        </pc:spChg>
        <pc:spChg chg="mod topLvl">
          <ac:chgData name="Atsushi Nakamura" userId="9678f8db9fb508d1" providerId="LiveId" clId="{1E1491A2-32B5-4A10-9402-CE53FD554344}" dt="2025-04-29T05:36:56.339" v="2292" actId="338"/>
          <ac:spMkLst>
            <pc:docMk/>
            <pc:sldMk cId="2172636279" sldId="749"/>
            <ac:spMk id="9" creationId="{25C30323-C6A9-44E9-86A4-5B5485DFA6BE}"/>
          </ac:spMkLst>
        </pc:spChg>
        <pc:spChg chg="add mod">
          <ac:chgData name="Atsushi Nakamura" userId="9678f8db9fb508d1" providerId="LiveId" clId="{1E1491A2-32B5-4A10-9402-CE53FD554344}" dt="2025-04-29T05:38:25.336" v="2329" actId="1076"/>
          <ac:spMkLst>
            <pc:docMk/>
            <pc:sldMk cId="2172636279" sldId="749"/>
            <ac:spMk id="10" creationId="{41853312-D9A2-0DA7-83B5-CC2D854A0A0D}"/>
          </ac:spMkLst>
        </pc:spChg>
        <pc:spChg chg="del">
          <ac:chgData name="Atsushi Nakamura" userId="9678f8db9fb508d1" providerId="LiveId" clId="{1E1491A2-32B5-4A10-9402-CE53FD554344}" dt="2025-04-29T05:34:25.491" v="2266" actId="478"/>
          <ac:spMkLst>
            <pc:docMk/>
            <pc:sldMk cId="2172636279" sldId="749"/>
            <ac:spMk id="11" creationId="{B6706ED9-B301-4646-A724-09B7219578DC}"/>
          </ac:spMkLst>
        </pc:spChg>
        <pc:spChg chg="del">
          <ac:chgData name="Atsushi Nakamura" userId="9678f8db9fb508d1" providerId="LiveId" clId="{1E1491A2-32B5-4A10-9402-CE53FD554344}" dt="2025-04-29T05:34:38.224" v="2270" actId="478"/>
          <ac:spMkLst>
            <pc:docMk/>
            <pc:sldMk cId="2172636279" sldId="749"/>
            <ac:spMk id="12" creationId="{3B78A921-00BD-42A8-865B-EAEE88FC8718}"/>
          </ac:spMkLst>
        </pc:spChg>
        <pc:spChg chg="del">
          <ac:chgData name="Atsushi Nakamura" userId="9678f8db9fb508d1" providerId="LiveId" clId="{1E1491A2-32B5-4A10-9402-CE53FD554344}" dt="2025-04-29T05:34:35.390" v="2269" actId="478"/>
          <ac:spMkLst>
            <pc:docMk/>
            <pc:sldMk cId="2172636279" sldId="749"/>
            <ac:spMk id="13" creationId="{D45B9DBB-7223-4E04-8665-E6CE6FE82F59}"/>
          </ac:spMkLst>
        </pc:spChg>
        <pc:spChg chg="del">
          <ac:chgData name="Atsushi Nakamura" userId="9678f8db9fb508d1" providerId="LiveId" clId="{1E1491A2-32B5-4A10-9402-CE53FD554344}" dt="2025-04-29T05:34:32.734" v="2268" actId="478"/>
          <ac:spMkLst>
            <pc:docMk/>
            <pc:sldMk cId="2172636279" sldId="749"/>
            <ac:spMk id="14" creationId="{A73CE07A-5212-4893-8F46-EA3609E5C508}"/>
          </ac:spMkLst>
        </pc:spChg>
        <pc:spChg chg="add mod">
          <ac:chgData name="Atsushi Nakamura" userId="9678f8db9fb508d1" providerId="LiveId" clId="{1E1491A2-32B5-4A10-9402-CE53FD554344}" dt="2025-04-29T05:38:36.822" v="2339" actId="1076"/>
          <ac:spMkLst>
            <pc:docMk/>
            <pc:sldMk cId="2172636279" sldId="749"/>
            <ac:spMk id="17" creationId="{ACE20B68-7CBF-B69D-0D83-C103812FB11A}"/>
          </ac:spMkLst>
        </pc:spChg>
        <pc:spChg chg="add mod">
          <ac:chgData name="Atsushi Nakamura" userId="9678f8db9fb508d1" providerId="LiveId" clId="{1E1491A2-32B5-4A10-9402-CE53FD554344}" dt="2025-04-29T05:38:56.599" v="2362" actId="1076"/>
          <ac:spMkLst>
            <pc:docMk/>
            <pc:sldMk cId="2172636279" sldId="749"/>
            <ac:spMk id="18" creationId="{A44E5FA3-37B1-90E6-E27E-AF6F90F32432}"/>
          </ac:spMkLst>
        </pc:spChg>
        <pc:spChg chg="add mod">
          <ac:chgData name="Atsushi Nakamura" userId="9678f8db9fb508d1" providerId="LiveId" clId="{1E1491A2-32B5-4A10-9402-CE53FD554344}" dt="2025-04-29T05:39:10.607" v="2377" actId="1076"/>
          <ac:spMkLst>
            <pc:docMk/>
            <pc:sldMk cId="2172636279" sldId="749"/>
            <ac:spMk id="19" creationId="{B8854975-01C3-782F-AA43-B12C273F1DC4}"/>
          </ac:spMkLst>
        </pc:spChg>
        <pc:spChg chg="add mod">
          <ac:chgData name="Atsushi Nakamura" userId="9678f8db9fb508d1" providerId="LiveId" clId="{1E1491A2-32B5-4A10-9402-CE53FD554344}" dt="2025-04-29T05:39:43.306" v="2389" actId="1076"/>
          <ac:spMkLst>
            <pc:docMk/>
            <pc:sldMk cId="2172636279" sldId="749"/>
            <ac:spMk id="20" creationId="{85ABB05B-9EF5-D144-3ABF-8C3B875505D8}"/>
          </ac:spMkLst>
        </pc:spChg>
        <pc:spChg chg="add del mod">
          <ac:chgData name="Atsushi Nakamura" userId="9678f8db9fb508d1" providerId="LiveId" clId="{1E1491A2-32B5-4A10-9402-CE53FD554344}" dt="2025-04-29T05:42:03.856" v="2413" actId="478"/>
          <ac:spMkLst>
            <pc:docMk/>
            <pc:sldMk cId="2172636279" sldId="749"/>
            <ac:spMk id="39" creationId="{B7AD68C6-F5AF-8A52-9EB7-DD828EDB12FC}"/>
          </ac:spMkLst>
        </pc:spChg>
        <pc:spChg chg="add del mod">
          <ac:chgData name="Atsushi Nakamura" userId="9678f8db9fb508d1" providerId="LiveId" clId="{1E1491A2-32B5-4A10-9402-CE53FD554344}" dt="2025-04-29T05:43:50.652" v="2418" actId="478"/>
          <ac:spMkLst>
            <pc:docMk/>
            <pc:sldMk cId="2172636279" sldId="749"/>
            <ac:spMk id="40" creationId="{63EF1496-AD80-41B9-2644-0B77D71B85F5}"/>
          </ac:spMkLst>
        </pc:spChg>
        <pc:grpChg chg="add mod">
          <ac:chgData name="Atsushi Nakamura" userId="9678f8db9fb508d1" providerId="LiveId" clId="{1E1491A2-32B5-4A10-9402-CE53FD554344}" dt="2025-04-29T05:37:06.861" v="2295" actId="164"/>
          <ac:grpSpMkLst>
            <pc:docMk/>
            <pc:sldMk cId="2172636279" sldId="749"/>
            <ac:grpSpMk id="6" creationId="{2700FD19-24BB-30D7-2D04-03D4C8587A3C}"/>
          </ac:grpSpMkLst>
        </pc:grpChg>
        <pc:grpChg chg="add mod">
          <ac:chgData name="Atsushi Nakamura" userId="9678f8db9fb508d1" providerId="LiveId" clId="{1E1491A2-32B5-4A10-9402-CE53FD554344}" dt="2025-04-29T05:37:20.963" v="2298" actId="1076"/>
          <ac:grpSpMkLst>
            <pc:docMk/>
            <pc:sldMk cId="2172636279" sldId="749"/>
            <ac:grpSpMk id="7" creationId="{954A3423-53EB-1F7D-F89A-76A31A87994E}"/>
          </ac:grpSpMkLst>
        </pc:grpChg>
        <pc:grpChg chg="del mod">
          <ac:chgData name="Atsushi Nakamura" userId="9678f8db9fb508d1" providerId="LiveId" clId="{1E1491A2-32B5-4A10-9402-CE53FD554344}" dt="2025-04-29T05:35:16.123" v="2276" actId="165"/>
          <ac:grpSpMkLst>
            <pc:docMk/>
            <pc:sldMk cId="2172636279" sldId="749"/>
            <ac:grpSpMk id="16" creationId="{583E9442-8D72-43EC-B0D3-BE97C00C774C}"/>
          </ac:grpSpMkLst>
        </pc:grpChg>
        <pc:picChg chg="add mod">
          <ac:chgData name="Atsushi Nakamura" userId="9678f8db9fb508d1" providerId="LiveId" clId="{1E1491A2-32B5-4A10-9402-CE53FD554344}" dt="2025-04-29T05:37:25.294" v="2299" actId="1076"/>
          <ac:picMkLst>
            <pc:docMk/>
            <pc:sldMk cId="2172636279" sldId="749"/>
            <ac:picMk id="2" creationId="{6AB5FB02-2FF6-824A-DCDB-C56C095EF0FF}"/>
          </ac:picMkLst>
        </pc:picChg>
        <pc:picChg chg="del">
          <ac:chgData name="Atsushi Nakamura" userId="9678f8db9fb508d1" providerId="LiveId" clId="{1E1491A2-32B5-4A10-9402-CE53FD554344}" dt="2025-04-29T05:36:36.409" v="2288" actId="478"/>
          <ac:picMkLst>
            <pc:docMk/>
            <pc:sldMk cId="2172636279" sldId="749"/>
            <ac:picMk id="15" creationId="{E5BD7691-9D3B-4CEB-943B-BED4C3D3512F}"/>
          </ac:picMkLst>
        </pc:picChg>
        <pc:cxnChg chg="add mod">
          <ac:chgData name="Atsushi Nakamura" userId="9678f8db9fb508d1" providerId="LiveId" clId="{1E1491A2-32B5-4A10-9402-CE53FD554344}" dt="2025-04-29T05:40:32.741" v="2399" actId="14100"/>
          <ac:cxnSpMkLst>
            <pc:docMk/>
            <pc:sldMk cId="2172636279" sldId="749"/>
            <ac:cxnSpMk id="22" creationId="{1581CD18-68DF-9048-D6E4-7D7C652FFF33}"/>
          </ac:cxnSpMkLst>
        </pc:cxnChg>
        <pc:cxnChg chg="add mod">
          <ac:chgData name="Atsushi Nakamura" userId="9678f8db9fb508d1" providerId="LiveId" clId="{1E1491A2-32B5-4A10-9402-CE53FD554344}" dt="2025-04-29T05:40:27.560" v="2397" actId="14100"/>
          <ac:cxnSpMkLst>
            <pc:docMk/>
            <pc:sldMk cId="2172636279" sldId="749"/>
            <ac:cxnSpMk id="24" creationId="{0A715149-3B5C-4BD8-CC50-DDB192D6A373}"/>
          </ac:cxnSpMkLst>
        </pc:cxnChg>
        <pc:cxnChg chg="add mod">
          <ac:chgData name="Atsushi Nakamura" userId="9678f8db9fb508d1" providerId="LiveId" clId="{1E1491A2-32B5-4A10-9402-CE53FD554344}" dt="2025-04-29T05:40:42.660" v="2402" actId="14100"/>
          <ac:cxnSpMkLst>
            <pc:docMk/>
            <pc:sldMk cId="2172636279" sldId="749"/>
            <ac:cxnSpMk id="29" creationId="{DA13E896-2A11-FA29-2EEF-6246E757F5EA}"/>
          </ac:cxnSpMkLst>
        </pc:cxnChg>
        <pc:cxnChg chg="add mod">
          <ac:chgData name="Atsushi Nakamura" userId="9678f8db9fb508d1" providerId="LiveId" clId="{1E1491A2-32B5-4A10-9402-CE53FD554344}" dt="2025-04-29T05:40:53.278" v="2405" actId="14100"/>
          <ac:cxnSpMkLst>
            <pc:docMk/>
            <pc:sldMk cId="2172636279" sldId="749"/>
            <ac:cxnSpMk id="32" creationId="{EF291909-3667-E6BD-A1BB-05DB7A1C7E79}"/>
          </ac:cxnSpMkLst>
        </pc:cxnChg>
        <pc:cxnChg chg="add mod">
          <ac:chgData name="Atsushi Nakamura" userId="9678f8db9fb508d1" providerId="LiveId" clId="{1E1491A2-32B5-4A10-9402-CE53FD554344}" dt="2025-04-29T05:41:06.992" v="2410" actId="14100"/>
          <ac:cxnSpMkLst>
            <pc:docMk/>
            <pc:sldMk cId="2172636279" sldId="749"/>
            <ac:cxnSpMk id="35" creationId="{7C21BDF5-711A-13D6-3D50-0FD95442D950}"/>
          </ac:cxnSpMkLst>
        </pc:cxnChg>
      </pc:sldChg>
      <pc:sldChg chg="modSp del">
        <pc:chgData name="Atsushi Nakamura" userId="9678f8db9fb508d1" providerId="LiveId" clId="{1E1491A2-32B5-4A10-9402-CE53FD554344}" dt="2025-04-29T05:45:10.288" v="2419" actId="2696"/>
        <pc:sldMkLst>
          <pc:docMk/>
          <pc:sldMk cId="3194924218" sldId="750"/>
        </pc:sldMkLst>
        <pc:spChg chg="mod">
          <ac:chgData name="Atsushi Nakamura" userId="9678f8db9fb508d1" providerId="LiveId" clId="{1E1491A2-32B5-4A10-9402-CE53FD554344}" dt="2025-04-29T03:28:26.629" v="834"/>
          <ac:spMkLst>
            <pc:docMk/>
            <pc:sldMk cId="3194924218" sldId="750"/>
            <ac:spMk id="5" creationId="{47791942-0BC5-4044-81B4-F01EFD1B35CB}"/>
          </ac:spMkLst>
        </pc:spChg>
      </pc:sldChg>
      <pc:sldChg chg="add">
        <pc:chgData name="Atsushi Nakamura" userId="9678f8db9fb508d1" providerId="LiveId" clId="{1E1491A2-32B5-4A10-9402-CE53FD554344}" dt="2025-04-29T05:45:13.879" v="2420"/>
        <pc:sldMkLst>
          <pc:docMk/>
          <pc:sldMk cId="3931798358" sldId="750"/>
        </pc:sldMkLst>
      </pc:sldChg>
      <pc:sldChg chg="add">
        <pc:chgData name="Atsushi Nakamura" userId="9678f8db9fb508d1" providerId="LiveId" clId="{1E1491A2-32B5-4A10-9402-CE53FD554344}" dt="2025-04-29T05:45:13.879" v="2420"/>
        <pc:sldMkLst>
          <pc:docMk/>
          <pc:sldMk cId="1235946407" sldId="753"/>
        </pc:sldMkLst>
      </pc:sldChg>
      <pc:sldChg chg="del">
        <pc:chgData name="Atsushi Nakamura" userId="9678f8db9fb508d1" providerId="LiveId" clId="{1E1491A2-32B5-4A10-9402-CE53FD554344}" dt="2025-04-29T05:45:10.288" v="2419" actId="2696"/>
        <pc:sldMkLst>
          <pc:docMk/>
          <pc:sldMk cId="1393986520" sldId="753"/>
        </pc:sldMkLst>
      </pc:sldChg>
      <pc:sldChg chg="delSp modSp mod delAnim modNotesTx">
        <pc:chgData name="Atsushi Nakamura" userId="9678f8db9fb508d1" providerId="LiveId" clId="{1E1491A2-32B5-4A10-9402-CE53FD554344}" dt="2025-04-29T11:11:16.237" v="10634" actId="20577"/>
        <pc:sldMkLst>
          <pc:docMk/>
          <pc:sldMk cId="3441301455" sldId="759"/>
        </pc:sldMkLst>
        <pc:spChg chg="mod">
          <ac:chgData name="Atsushi Nakamura" userId="9678f8db9fb508d1" providerId="LiveId" clId="{1E1491A2-32B5-4A10-9402-CE53FD554344}" dt="2025-04-29T06:18:16.532" v="3000" actId="404"/>
          <ac:spMkLst>
            <pc:docMk/>
            <pc:sldMk cId="3441301455" sldId="759"/>
            <ac:spMk id="6" creationId="{7B9A68C3-97AC-4212-8977-1A0D28ECF3E6}"/>
          </ac:spMkLst>
        </pc:spChg>
        <pc:spChg chg="mod">
          <ac:chgData name="Atsushi Nakamura" userId="9678f8db9fb508d1" providerId="LiveId" clId="{1E1491A2-32B5-4A10-9402-CE53FD554344}" dt="2025-04-29T06:18:41.237" v="3071" actId="20577"/>
          <ac:spMkLst>
            <pc:docMk/>
            <pc:sldMk cId="3441301455" sldId="759"/>
            <ac:spMk id="8" creationId="{0ADB6BC7-AEC7-4D64-8B3F-998B1AE4BF34}"/>
          </ac:spMkLst>
        </pc:spChg>
        <pc:spChg chg="del mod">
          <ac:chgData name="Atsushi Nakamura" userId="9678f8db9fb508d1" providerId="LiveId" clId="{1E1491A2-32B5-4A10-9402-CE53FD554344}" dt="2025-04-29T11:11:04.863" v="10631" actId="478"/>
          <ac:spMkLst>
            <pc:docMk/>
            <pc:sldMk cId="3441301455" sldId="759"/>
            <ac:spMk id="12" creationId="{8ACBD761-509E-4B02-82B8-AE7EFDA049CB}"/>
          </ac:spMkLst>
        </pc:spChg>
        <pc:spChg chg="del mod">
          <ac:chgData name="Atsushi Nakamura" userId="9678f8db9fb508d1" providerId="LiveId" clId="{1E1491A2-32B5-4A10-9402-CE53FD554344}" dt="2025-04-29T11:11:03.795" v="10630" actId="478"/>
          <ac:spMkLst>
            <pc:docMk/>
            <pc:sldMk cId="3441301455" sldId="759"/>
            <ac:spMk id="13" creationId="{A24EDFCC-058D-4F50-9568-F69AA9323869}"/>
          </ac:spMkLst>
        </pc:spChg>
        <pc:spChg chg="mod">
          <ac:chgData name="Atsushi Nakamura" userId="9678f8db9fb508d1" providerId="LiveId" clId="{1E1491A2-32B5-4A10-9402-CE53FD554344}" dt="2025-04-29T06:18:22.362" v="3017" actId="20577"/>
          <ac:spMkLst>
            <pc:docMk/>
            <pc:sldMk cId="3441301455" sldId="759"/>
            <ac:spMk id="14" creationId="{4A2E9AB3-7692-44EB-8074-FF99678BE2F0}"/>
          </ac:spMkLst>
        </pc:spChg>
        <pc:spChg chg="mod">
          <ac:chgData name="Atsushi Nakamura" userId="9678f8db9fb508d1" providerId="LiveId" clId="{1E1491A2-32B5-4A10-9402-CE53FD554344}" dt="2025-04-29T06:18:44.417" v="3072"/>
          <ac:spMkLst>
            <pc:docMk/>
            <pc:sldMk cId="3441301455" sldId="759"/>
            <ac:spMk id="15" creationId="{F80529CE-2848-4FC8-8FC0-A8E534B9C0E1}"/>
          </ac:spMkLst>
        </pc:spChg>
        <pc:spChg chg="mod">
          <ac:chgData name="Atsushi Nakamura" userId="9678f8db9fb508d1" providerId="LiveId" clId="{1E1491A2-32B5-4A10-9402-CE53FD554344}" dt="2025-04-29T06:18:27.418" v="3034" actId="20577"/>
          <ac:spMkLst>
            <pc:docMk/>
            <pc:sldMk cId="3441301455" sldId="759"/>
            <ac:spMk id="16" creationId="{E5A3D2FA-22E3-486D-A430-E13D6744640D}"/>
          </ac:spMkLst>
        </pc:spChg>
        <pc:spChg chg="mod">
          <ac:chgData name="Atsushi Nakamura" userId="9678f8db9fb508d1" providerId="LiveId" clId="{1E1491A2-32B5-4A10-9402-CE53FD554344}" dt="2025-04-29T06:18:32.427" v="3037" actId="20577"/>
          <ac:spMkLst>
            <pc:docMk/>
            <pc:sldMk cId="3441301455" sldId="759"/>
            <ac:spMk id="17" creationId="{20EB4B23-4ECA-435D-B380-E35BFF3AFB87}"/>
          </ac:spMkLst>
        </pc:spChg>
        <pc:spChg chg="del mod">
          <ac:chgData name="Atsushi Nakamura" userId="9678f8db9fb508d1" providerId="LiveId" clId="{1E1491A2-32B5-4A10-9402-CE53FD554344}" dt="2025-04-29T11:11:02.763" v="10629" actId="478"/>
          <ac:spMkLst>
            <pc:docMk/>
            <pc:sldMk cId="3441301455" sldId="759"/>
            <ac:spMk id="18" creationId="{320E8607-E525-4C0C-899E-DEA0F090453D}"/>
          </ac:spMkLst>
        </pc:spChg>
        <pc:spChg chg="del">
          <ac:chgData name="Atsushi Nakamura" userId="9678f8db9fb508d1" providerId="LiveId" clId="{1E1491A2-32B5-4A10-9402-CE53FD554344}" dt="2025-04-29T11:11:11.835" v="10633" actId="478"/>
          <ac:spMkLst>
            <pc:docMk/>
            <pc:sldMk cId="3441301455" sldId="759"/>
            <ac:spMk id="19" creationId="{CFE20DE0-5B21-4352-80B6-F4246576536F}"/>
          </ac:spMkLst>
        </pc:spChg>
        <pc:grpChg chg="del">
          <ac:chgData name="Atsushi Nakamura" userId="9678f8db9fb508d1" providerId="LiveId" clId="{1E1491A2-32B5-4A10-9402-CE53FD554344}" dt="2025-04-29T11:11:06.189" v="10632" actId="478"/>
          <ac:grpSpMkLst>
            <pc:docMk/>
            <pc:sldMk cId="3441301455" sldId="759"/>
            <ac:grpSpMk id="2" creationId="{5BCB7FDB-D2C8-4066-B144-AE1C3A8EB856}"/>
          </ac:grpSpMkLst>
        </pc:grpChg>
        <pc:grpChg chg="del">
          <ac:chgData name="Atsushi Nakamura" userId="9678f8db9fb508d1" providerId="LiveId" clId="{1E1491A2-32B5-4A10-9402-CE53FD554344}" dt="2025-04-29T11:10:56.820" v="10628" actId="478"/>
          <ac:grpSpMkLst>
            <pc:docMk/>
            <pc:sldMk cId="3441301455" sldId="759"/>
            <ac:grpSpMk id="10" creationId="{DEFCFB86-A869-4A28-B2D8-4D6B96E56E8E}"/>
          </ac:grpSpMkLst>
        </pc:grpChg>
      </pc:sldChg>
      <pc:sldChg chg="modSp del mod">
        <pc:chgData name="Atsushi Nakamura" userId="9678f8db9fb508d1" providerId="LiveId" clId="{1E1491A2-32B5-4A10-9402-CE53FD554344}" dt="2025-04-29T06:19:32.843" v="3112" actId="47"/>
        <pc:sldMkLst>
          <pc:docMk/>
          <pc:sldMk cId="545131253" sldId="760"/>
        </pc:sldMkLst>
        <pc:graphicFrameChg chg="modGraphic">
          <ac:chgData name="Atsushi Nakamura" userId="9678f8db9fb508d1" providerId="LiveId" clId="{1E1491A2-32B5-4A10-9402-CE53FD554344}" dt="2025-04-29T06:19:22.774" v="3111" actId="20577"/>
          <ac:graphicFrameMkLst>
            <pc:docMk/>
            <pc:sldMk cId="545131253" sldId="760"/>
            <ac:graphicFrameMk id="6" creationId="{1A54C6D5-D265-40B9-8D79-D1E0C95C7315}"/>
          </ac:graphicFrameMkLst>
        </pc:graphicFrameChg>
      </pc:sldChg>
      <pc:sldChg chg="del">
        <pc:chgData name="Atsushi Nakamura" userId="9678f8db9fb508d1" providerId="LiveId" clId="{1E1491A2-32B5-4A10-9402-CE53FD554344}" dt="2025-04-29T03:29:29.776" v="845" actId="47"/>
        <pc:sldMkLst>
          <pc:docMk/>
          <pc:sldMk cId="605919886" sldId="772"/>
        </pc:sldMkLst>
      </pc:sldChg>
      <pc:sldChg chg="del">
        <pc:chgData name="Atsushi Nakamura" userId="9678f8db9fb508d1" providerId="LiveId" clId="{1E1491A2-32B5-4A10-9402-CE53FD554344}" dt="2025-04-29T05:45:10.288" v="2419" actId="2696"/>
        <pc:sldMkLst>
          <pc:docMk/>
          <pc:sldMk cId="156398766" sldId="774"/>
        </pc:sldMkLst>
      </pc:sldChg>
      <pc:sldChg chg="add">
        <pc:chgData name="Atsushi Nakamura" userId="9678f8db9fb508d1" providerId="LiveId" clId="{1E1491A2-32B5-4A10-9402-CE53FD554344}" dt="2025-04-29T05:45:13.879" v="2420"/>
        <pc:sldMkLst>
          <pc:docMk/>
          <pc:sldMk cId="3570587810" sldId="774"/>
        </pc:sldMkLst>
      </pc:sldChg>
      <pc:sldChg chg="del">
        <pc:chgData name="Atsushi Nakamura" userId="9678f8db9fb508d1" providerId="LiveId" clId="{1E1491A2-32B5-4A10-9402-CE53FD554344}" dt="2025-04-29T05:45:10.288" v="2419" actId="2696"/>
        <pc:sldMkLst>
          <pc:docMk/>
          <pc:sldMk cId="1496040886" sldId="776"/>
        </pc:sldMkLst>
      </pc:sldChg>
      <pc:sldChg chg="add">
        <pc:chgData name="Atsushi Nakamura" userId="9678f8db9fb508d1" providerId="LiveId" clId="{1E1491A2-32B5-4A10-9402-CE53FD554344}" dt="2025-04-29T05:45:13.879" v="2420"/>
        <pc:sldMkLst>
          <pc:docMk/>
          <pc:sldMk cId="3368247541" sldId="776"/>
        </pc:sldMkLst>
      </pc:sldChg>
      <pc:sldChg chg="add">
        <pc:chgData name="Atsushi Nakamura" userId="9678f8db9fb508d1" providerId="LiveId" clId="{1E1491A2-32B5-4A10-9402-CE53FD554344}" dt="2025-04-29T05:45:13.879" v="2420"/>
        <pc:sldMkLst>
          <pc:docMk/>
          <pc:sldMk cId="640077400" sldId="778"/>
        </pc:sldMkLst>
      </pc:sldChg>
      <pc:sldChg chg="del">
        <pc:chgData name="Atsushi Nakamura" userId="9678f8db9fb508d1" providerId="LiveId" clId="{1E1491A2-32B5-4A10-9402-CE53FD554344}" dt="2025-04-29T05:45:10.288" v="2419" actId="2696"/>
        <pc:sldMkLst>
          <pc:docMk/>
          <pc:sldMk cId="3367290793" sldId="778"/>
        </pc:sldMkLst>
      </pc:sldChg>
      <pc:sldChg chg="add">
        <pc:chgData name="Atsushi Nakamura" userId="9678f8db9fb508d1" providerId="LiveId" clId="{1E1491A2-32B5-4A10-9402-CE53FD554344}" dt="2025-04-29T05:45:13.879" v="2420"/>
        <pc:sldMkLst>
          <pc:docMk/>
          <pc:sldMk cId="144220821" sldId="779"/>
        </pc:sldMkLst>
      </pc:sldChg>
      <pc:sldChg chg="del">
        <pc:chgData name="Atsushi Nakamura" userId="9678f8db9fb508d1" providerId="LiveId" clId="{1E1491A2-32B5-4A10-9402-CE53FD554344}" dt="2025-04-29T05:45:10.288" v="2419" actId="2696"/>
        <pc:sldMkLst>
          <pc:docMk/>
          <pc:sldMk cId="2226004691" sldId="779"/>
        </pc:sldMkLst>
      </pc:sldChg>
      <pc:sldChg chg="add">
        <pc:chgData name="Atsushi Nakamura" userId="9678f8db9fb508d1" providerId="LiveId" clId="{1E1491A2-32B5-4A10-9402-CE53FD554344}" dt="2025-04-29T05:45:13.879" v="2420"/>
        <pc:sldMkLst>
          <pc:docMk/>
          <pc:sldMk cId="166378330" sldId="780"/>
        </pc:sldMkLst>
      </pc:sldChg>
      <pc:sldChg chg="del">
        <pc:chgData name="Atsushi Nakamura" userId="9678f8db9fb508d1" providerId="LiveId" clId="{1E1491A2-32B5-4A10-9402-CE53FD554344}" dt="2025-04-29T05:45:10.288" v="2419" actId="2696"/>
        <pc:sldMkLst>
          <pc:docMk/>
          <pc:sldMk cId="978902229" sldId="780"/>
        </pc:sldMkLst>
      </pc:sldChg>
      <pc:sldChg chg="add">
        <pc:chgData name="Atsushi Nakamura" userId="9678f8db9fb508d1" providerId="LiveId" clId="{1E1491A2-32B5-4A10-9402-CE53FD554344}" dt="2025-04-29T05:45:13.879" v="2420"/>
        <pc:sldMkLst>
          <pc:docMk/>
          <pc:sldMk cId="1945844643" sldId="781"/>
        </pc:sldMkLst>
      </pc:sldChg>
      <pc:sldChg chg="modSp del">
        <pc:chgData name="Atsushi Nakamura" userId="9678f8db9fb508d1" providerId="LiveId" clId="{1E1491A2-32B5-4A10-9402-CE53FD554344}" dt="2025-04-29T05:45:10.288" v="2419" actId="2696"/>
        <pc:sldMkLst>
          <pc:docMk/>
          <pc:sldMk cId="3781952642" sldId="781"/>
        </pc:sldMkLst>
        <pc:spChg chg="mod">
          <ac:chgData name="Atsushi Nakamura" userId="9678f8db9fb508d1" providerId="LiveId" clId="{1E1491A2-32B5-4A10-9402-CE53FD554344}" dt="2025-04-29T03:28:26.629" v="834"/>
          <ac:spMkLst>
            <pc:docMk/>
            <pc:sldMk cId="3781952642" sldId="781"/>
            <ac:spMk id="8" creationId="{2F421410-3295-4564-9721-16A6DA86FE60}"/>
          </ac:spMkLst>
        </pc:spChg>
      </pc:sldChg>
      <pc:sldChg chg="del">
        <pc:chgData name="Atsushi Nakamura" userId="9678f8db9fb508d1" providerId="LiveId" clId="{1E1491A2-32B5-4A10-9402-CE53FD554344}" dt="2025-04-29T05:45:10.288" v="2419" actId="2696"/>
        <pc:sldMkLst>
          <pc:docMk/>
          <pc:sldMk cId="1228575308" sldId="782"/>
        </pc:sldMkLst>
      </pc:sldChg>
      <pc:sldChg chg="add">
        <pc:chgData name="Atsushi Nakamura" userId="9678f8db9fb508d1" providerId="LiveId" clId="{1E1491A2-32B5-4A10-9402-CE53FD554344}" dt="2025-04-29T05:45:13.879" v="2420"/>
        <pc:sldMkLst>
          <pc:docMk/>
          <pc:sldMk cId="4211043095" sldId="782"/>
        </pc:sldMkLst>
      </pc:sldChg>
      <pc:sldChg chg="add">
        <pc:chgData name="Atsushi Nakamura" userId="9678f8db9fb508d1" providerId="LiveId" clId="{1E1491A2-32B5-4A10-9402-CE53FD554344}" dt="2025-04-29T06:24:45.992" v="3253"/>
        <pc:sldMkLst>
          <pc:docMk/>
          <pc:sldMk cId="250639681" sldId="784"/>
        </pc:sldMkLst>
      </pc:sldChg>
      <pc:sldChg chg="modSp del">
        <pc:chgData name="Atsushi Nakamura" userId="9678f8db9fb508d1" providerId="LiveId" clId="{1E1491A2-32B5-4A10-9402-CE53FD554344}" dt="2025-04-29T06:24:41.231" v="3252" actId="2696"/>
        <pc:sldMkLst>
          <pc:docMk/>
          <pc:sldMk cId="1776721614" sldId="784"/>
        </pc:sldMkLst>
        <pc:spChg chg="mod">
          <ac:chgData name="Atsushi Nakamura" userId="9678f8db9fb508d1" providerId="LiveId" clId="{1E1491A2-32B5-4A10-9402-CE53FD554344}" dt="2025-04-29T03:28:26.629" v="834"/>
          <ac:spMkLst>
            <pc:docMk/>
            <pc:sldMk cId="1776721614" sldId="784"/>
            <ac:spMk id="14" creationId="{46AB0181-82FB-4550-9E0B-5199DFEB18E5}"/>
          </ac:spMkLst>
        </pc:spChg>
      </pc:sldChg>
      <pc:sldChg chg="del">
        <pc:chgData name="Atsushi Nakamura" userId="9678f8db9fb508d1" providerId="LiveId" clId="{1E1491A2-32B5-4A10-9402-CE53FD554344}" dt="2025-04-29T06:24:41.231" v="3252" actId="2696"/>
        <pc:sldMkLst>
          <pc:docMk/>
          <pc:sldMk cId="1348845541" sldId="785"/>
        </pc:sldMkLst>
      </pc:sldChg>
      <pc:sldChg chg="add">
        <pc:chgData name="Atsushi Nakamura" userId="9678f8db9fb508d1" providerId="LiveId" clId="{1E1491A2-32B5-4A10-9402-CE53FD554344}" dt="2025-04-29T06:24:45.992" v="3253"/>
        <pc:sldMkLst>
          <pc:docMk/>
          <pc:sldMk cId="2271753368" sldId="785"/>
        </pc:sldMkLst>
      </pc:sldChg>
      <pc:sldChg chg="del">
        <pc:chgData name="Atsushi Nakamura" userId="9678f8db9fb508d1" providerId="LiveId" clId="{1E1491A2-32B5-4A10-9402-CE53FD554344}" dt="2025-04-29T06:24:41.231" v="3252" actId="2696"/>
        <pc:sldMkLst>
          <pc:docMk/>
          <pc:sldMk cId="46217523" sldId="787"/>
        </pc:sldMkLst>
      </pc:sldChg>
      <pc:sldChg chg="add">
        <pc:chgData name="Atsushi Nakamura" userId="9678f8db9fb508d1" providerId="LiveId" clId="{1E1491A2-32B5-4A10-9402-CE53FD554344}" dt="2025-04-29T06:24:45.992" v="3253"/>
        <pc:sldMkLst>
          <pc:docMk/>
          <pc:sldMk cId="738875634" sldId="787"/>
        </pc:sldMkLst>
      </pc:sldChg>
      <pc:sldChg chg="add">
        <pc:chgData name="Atsushi Nakamura" userId="9678f8db9fb508d1" providerId="LiveId" clId="{1E1491A2-32B5-4A10-9402-CE53FD554344}" dt="2025-04-29T06:24:45.992" v="3253"/>
        <pc:sldMkLst>
          <pc:docMk/>
          <pc:sldMk cId="740981662" sldId="788"/>
        </pc:sldMkLst>
      </pc:sldChg>
      <pc:sldChg chg="modSp del">
        <pc:chgData name="Atsushi Nakamura" userId="9678f8db9fb508d1" providerId="LiveId" clId="{1E1491A2-32B5-4A10-9402-CE53FD554344}" dt="2025-04-29T06:24:41.231" v="3252" actId="2696"/>
        <pc:sldMkLst>
          <pc:docMk/>
          <pc:sldMk cId="2092097484" sldId="788"/>
        </pc:sldMkLst>
        <pc:spChg chg="mod">
          <ac:chgData name="Atsushi Nakamura" userId="9678f8db9fb508d1" providerId="LiveId" clId="{1E1491A2-32B5-4A10-9402-CE53FD554344}" dt="2025-04-29T03:28:26.629" v="834"/>
          <ac:spMkLst>
            <pc:docMk/>
            <pc:sldMk cId="2092097484" sldId="788"/>
            <ac:spMk id="17" creationId="{EADFF870-1834-47A0-BE23-2072AA427793}"/>
          </ac:spMkLst>
        </pc:spChg>
      </pc:sldChg>
      <pc:sldChg chg="del">
        <pc:chgData name="Atsushi Nakamura" userId="9678f8db9fb508d1" providerId="LiveId" clId="{1E1491A2-32B5-4A10-9402-CE53FD554344}" dt="2025-04-29T06:24:41.231" v="3252" actId="2696"/>
        <pc:sldMkLst>
          <pc:docMk/>
          <pc:sldMk cId="131191624" sldId="790"/>
        </pc:sldMkLst>
      </pc:sldChg>
      <pc:sldChg chg="add">
        <pc:chgData name="Atsushi Nakamura" userId="9678f8db9fb508d1" providerId="LiveId" clId="{1E1491A2-32B5-4A10-9402-CE53FD554344}" dt="2025-04-29T06:24:45.992" v="3253"/>
        <pc:sldMkLst>
          <pc:docMk/>
          <pc:sldMk cId="1109182859" sldId="790"/>
        </pc:sldMkLst>
      </pc:sldChg>
      <pc:sldChg chg="modSp mod modNotesTx">
        <pc:chgData name="Atsushi Nakamura" userId="9678f8db9fb508d1" providerId="LiveId" clId="{1E1491A2-32B5-4A10-9402-CE53FD554344}" dt="2025-04-29T11:51:21.247" v="12473" actId="20577"/>
        <pc:sldMkLst>
          <pc:docMk/>
          <pc:sldMk cId="2635107483" sldId="797"/>
        </pc:sldMkLst>
        <pc:spChg chg="mod">
          <ac:chgData name="Atsushi Nakamura" userId="9678f8db9fb508d1" providerId="LiveId" clId="{1E1491A2-32B5-4A10-9402-CE53FD554344}" dt="2025-04-29T06:31:33.726" v="3339" actId="6549"/>
          <ac:spMkLst>
            <pc:docMk/>
            <pc:sldMk cId="2635107483" sldId="797"/>
            <ac:spMk id="5" creationId="{EAD0F926-6300-4B8D-8630-68DF3DB8E886}"/>
          </ac:spMkLst>
        </pc:spChg>
      </pc:sldChg>
      <pc:sldChg chg="modSp mod modNotesTx">
        <pc:chgData name="Atsushi Nakamura" userId="9678f8db9fb508d1" providerId="LiveId" clId="{1E1491A2-32B5-4A10-9402-CE53FD554344}" dt="2025-04-29T11:19:54.366" v="11399" actId="20577"/>
        <pc:sldMkLst>
          <pc:docMk/>
          <pc:sldMk cId="1515834104" sldId="804"/>
        </pc:sldMkLst>
        <pc:graphicFrameChg chg="mod modGraphic">
          <ac:chgData name="Atsushi Nakamura" userId="9678f8db9fb508d1" providerId="LiveId" clId="{1E1491A2-32B5-4A10-9402-CE53FD554344}" dt="2025-04-29T06:23:30.718" v="3251" actId="1076"/>
          <ac:graphicFrameMkLst>
            <pc:docMk/>
            <pc:sldMk cId="1515834104" sldId="804"/>
            <ac:graphicFrameMk id="2" creationId="{AA385D83-E432-4D1B-A57C-C0FE98014FE1}"/>
          </ac:graphicFrameMkLst>
        </pc:graphicFrameChg>
      </pc:sldChg>
      <pc:sldChg chg="modSp del mod">
        <pc:chgData name="Atsushi Nakamura" userId="9678f8db9fb508d1" providerId="LiveId" clId="{1E1491A2-32B5-4A10-9402-CE53FD554344}" dt="2025-04-29T06:22:50.297" v="3204" actId="47"/>
        <pc:sldMkLst>
          <pc:docMk/>
          <pc:sldMk cId="1506810553" sldId="808"/>
        </pc:sldMkLst>
        <pc:graphicFrameChg chg="modGraphic">
          <ac:chgData name="Atsushi Nakamura" userId="9678f8db9fb508d1" providerId="LiveId" clId="{1E1491A2-32B5-4A10-9402-CE53FD554344}" dt="2025-04-29T06:21:39.624" v="3123" actId="20577"/>
          <ac:graphicFrameMkLst>
            <pc:docMk/>
            <pc:sldMk cId="1506810553" sldId="808"/>
            <ac:graphicFrameMk id="2" creationId="{AA385D83-E432-4D1B-A57C-C0FE98014FE1}"/>
          </ac:graphicFrameMkLst>
        </pc:graphicFrameChg>
      </pc:sldChg>
      <pc:sldChg chg="add">
        <pc:chgData name="Atsushi Nakamura" userId="9678f8db9fb508d1" providerId="LiveId" clId="{1E1491A2-32B5-4A10-9402-CE53FD554344}" dt="2025-04-29T06:24:45.992" v="3253"/>
        <pc:sldMkLst>
          <pc:docMk/>
          <pc:sldMk cId="1058549357" sldId="815"/>
        </pc:sldMkLst>
      </pc:sldChg>
      <pc:sldChg chg="del">
        <pc:chgData name="Atsushi Nakamura" userId="9678f8db9fb508d1" providerId="LiveId" clId="{1E1491A2-32B5-4A10-9402-CE53FD554344}" dt="2025-04-29T06:24:41.231" v="3252" actId="2696"/>
        <pc:sldMkLst>
          <pc:docMk/>
          <pc:sldMk cId="3435248517" sldId="815"/>
        </pc:sldMkLst>
      </pc:sldChg>
      <pc:sldChg chg="modNotesTx">
        <pc:chgData name="Atsushi Nakamura" userId="9678f8db9fb508d1" providerId="LiveId" clId="{1E1491A2-32B5-4A10-9402-CE53FD554344}" dt="2025-04-29T11:23:28.174" v="11788" actId="20577"/>
        <pc:sldMkLst>
          <pc:docMk/>
          <pc:sldMk cId="3672017062" sldId="828"/>
        </pc:sldMkLst>
      </pc:sldChg>
      <pc:sldChg chg="del">
        <pc:chgData name="Atsushi Nakamura" userId="9678f8db9fb508d1" providerId="LiveId" clId="{1E1491A2-32B5-4A10-9402-CE53FD554344}" dt="2025-04-29T05:56:16.684" v="2446" actId="47"/>
        <pc:sldMkLst>
          <pc:docMk/>
          <pc:sldMk cId="1204474857" sldId="836"/>
        </pc:sldMkLst>
      </pc:sldChg>
      <pc:sldChg chg="del">
        <pc:chgData name="Atsushi Nakamura" userId="9678f8db9fb508d1" providerId="LiveId" clId="{1E1491A2-32B5-4A10-9402-CE53FD554344}" dt="2025-04-29T05:48:12.299" v="2421" actId="47"/>
        <pc:sldMkLst>
          <pc:docMk/>
          <pc:sldMk cId="987324149" sldId="848"/>
        </pc:sldMkLst>
      </pc:sldChg>
      <pc:sldChg chg="del">
        <pc:chgData name="Atsushi Nakamura" userId="9678f8db9fb508d1" providerId="LiveId" clId="{1E1491A2-32B5-4A10-9402-CE53FD554344}" dt="2025-04-29T05:45:10.288" v="2419" actId="2696"/>
        <pc:sldMkLst>
          <pc:docMk/>
          <pc:sldMk cId="2238168875" sldId="849"/>
        </pc:sldMkLst>
      </pc:sldChg>
      <pc:sldChg chg="add">
        <pc:chgData name="Atsushi Nakamura" userId="9678f8db9fb508d1" providerId="LiveId" clId="{1E1491A2-32B5-4A10-9402-CE53FD554344}" dt="2025-04-29T05:45:13.879" v="2420"/>
        <pc:sldMkLst>
          <pc:docMk/>
          <pc:sldMk cId="4075498636" sldId="849"/>
        </pc:sldMkLst>
      </pc:sldChg>
      <pc:sldChg chg="addSp delSp modSp add del mod modNotesTx">
        <pc:chgData name="Atsushi Nakamura" userId="9678f8db9fb508d1" providerId="LiveId" clId="{1E1491A2-32B5-4A10-9402-CE53FD554344}" dt="2025-04-29T11:51:52.529" v="12474" actId="20577"/>
        <pc:sldMkLst>
          <pc:docMk/>
          <pc:sldMk cId="2841762080" sldId="860"/>
        </pc:sldMkLst>
        <pc:spChg chg="mod">
          <ac:chgData name="Atsushi Nakamura" userId="9678f8db9fb508d1" providerId="LiveId" clId="{1E1491A2-32B5-4A10-9402-CE53FD554344}" dt="2025-04-29T00:58:23.360" v="63" actId="14100"/>
          <ac:spMkLst>
            <pc:docMk/>
            <pc:sldMk cId="2841762080" sldId="860"/>
            <ac:spMk id="6" creationId="{DCD9FFA6-9C8C-E479-95D1-0CA8438813EB}"/>
          </ac:spMkLst>
        </pc:spChg>
        <pc:picChg chg="add del mod">
          <ac:chgData name="Atsushi Nakamura" userId="9678f8db9fb508d1" providerId="LiveId" clId="{1E1491A2-32B5-4A10-9402-CE53FD554344}" dt="2025-04-29T00:56:26.993" v="54" actId="478"/>
          <ac:picMkLst>
            <pc:docMk/>
            <pc:sldMk cId="2841762080" sldId="860"/>
            <ac:picMk id="3" creationId="{52EFA801-C831-BFF8-83FA-8FFE4D99608C}"/>
          </ac:picMkLst>
        </pc:picChg>
        <pc:picChg chg="add del mod">
          <ac:chgData name="Atsushi Nakamura" userId="9678f8db9fb508d1" providerId="LiveId" clId="{1E1491A2-32B5-4A10-9402-CE53FD554344}" dt="2025-04-29T00:58:09.708" v="60" actId="478"/>
          <ac:picMkLst>
            <pc:docMk/>
            <pc:sldMk cId="2841762080" sldId="860"/>
            <ac:picMk id="7" creationId="{D924511A-525D-F56D-3187-4F85590A4AAA}"/>
          </ac:picMkLst>
        </pc:picChg>
        <pc:picChg chg="del">
          <ac:chgData name="Atsushi Nakamura" userId="9678f8db9fb508d1" providerId="LiveId" clId="{1E1491A2-32B5-4A10-9402-CE53FD554344}" dt="2025-04-29T00:54:19.062" v="49" actId="478"/>
          <ac:picMkLst>
            <pc:docMk/>
            <pc:sldMk cId="2841762080" sldId="860"/>
            <ac:picMk id="8" creationId="{6130215B-5FFF-12A1-ACC0-8A8EFF46B794}"/>
          </ac:picMkLst>
        </pc:picChg>
        <pc:picChg chg="add mod">
          <ac:chgData name="Atsushi Nakamura" userId="9678f8db9fb508d1" providerId="LiveId" clId="{1E1491A2-32B5-4A10-9402-CE53FD554344}" dt="2025-04-29T00:58:33.447" v="65" actId="1076"/>
          <ac:picMkLst>
            <pc:docMk/>
            <pc:sldMk cId="2841762080" sldId="860"/>
            <ac:picMk id="12" creationId="{285E3878-7AF2-CCFC-00B8-628086DB47C4}"/>
          </ac:picMkLst>
        </pc:picChg>
      </pc:sldChg>
      <pc:sldChg chg="add">
        <pc:chgData name="Atsushi Nakamura" userId="9678f8db9fb508d1" providerId="LiveId" clId="{1E1491A2-32B5-4A10-9402-CE53FD554344}" dt="2025-04-29T06:38:00.631" v="3579"/>
        <pc:sldMkLst>
          <pc:docMk/>
          <pc:sldMk cId="1451167173" sldId="861"/>
        </pc:sldMkLst>
      </pc:sldChg>
      <pc:sldChg chg="modSp add del mod modClrScheme chgLayout">
        <pc:chgData name="Atsushi Nakamura" userId="9678f8db9fb508d1" providerId="LiveId" clId="{1E1491A2-32B5-4A10-9402-CE53FD554344}" dt="2025-04-29T06:37:48.891" v="3578" actId="2696"/>
        <pc:sldMkLst>
          <pc:docMk/>
          <pc:sldMk cId="4175103832" sldId="861"/>
        </pc:sldMkLst>
        <pc:spChg chg="mod ord">
          <ac:chgData name="Atsushi Nakamura" userId="9678f8db9fb508d1" providerId="LiveId" clId="{1E1491A2-32B5-4A10-9402-CE53FD554344}" dt="2025-04-29T01:01:10.986" v="71" actId="700"/>
          <ac:spMkLst>
            <pc:docMk/>
            <pc:sldMk cId="4175103832" sldId="861"/>
            <ac:spMk id="2" creationId="{BA0D6694-4BAD-4BE7-89AA-BF6938E16B6E}"/>
          </ac:spMkLst>
        </pc:spChg>
        <pc:spChg chg="mod ord">
          <ac:chgData name="Atsushi Nakamura" userId="9678f8db9fb508d1" providerId="LiveId" clId="{1E1491A2-32B5-4A10-9402-CE53FD554344}" dt="2025-04-29T01:01:10.986" v="71" actId="700"/>
          <ac:spMkLst>
            <pc:docMk/>
            <pc:sldMk cId="4175103832" sldId="861"/>
            <ac:spMk id="5" creationId="{882F668A-4E5A-421E-A0DE-6136C1CBAA33}"/>
          </ac:spMkLst>
        </pc:spChg>
      </pc:sldChg>
      <pc:sldChg chg="add">
        <pc:chgData name="Atsushi Nakamura" userId="9678f8db9fb508d1" providerId="LiveId" clId="{1E1491A2-32B5-4A10-9402-CE53FD554344}" dt="2025-04-29T06:38:00.631" v="3579"/>
        <pc:sldMkLst>
          <pc:docMk/>
          <pc:sldMk cId="3994150321" sldId="862"/>
        </pc:sldMkLst>
      </pc:sldChg>
      <pc:sldChg chg="addSp delSp modSp add del mod modNotesTx">
        <pc:chgData name="Atsushi Nakamura" userId="9678f8db9fb508d1" providerId="LiveId" clId="{1E1491A2-32B5-4A10-9402-CE53FD554344}" dt="2025-04-29T06:37:48.891" v="3578" actId="2696"/>
        <pc:sldMkLst>
          <pc:docMk/>
          <pc:sldMk cId="4027888365" sldId="862"/>
        </pc:sldMkLst>
        <pc:picChg chg="add del">
          <ac:chgData name="Atsushi Nakamura" userId="9678f8db9fb508d1" providerId="LiveId" clId="{1E1491A2-32B5-4A10-9402-CE53FD554344}" dt="2025-04-29T01:11:11.288" v="74" actId="22"/>
          <ac:picMkLst>
            <pc:docMk/>
            <pc:sldMk cId="4027888365" sldId="862"/>
            <ac:picMk id="3" creationId="{9AB2A62F-9E50-60A4-D643-D09BAE9C8BD5}"/>
          </ac:picMkLst>
        </pc:picChg>
        <pc:picChg chg="add del mod">
          <ac:chgData name="Atsushi Nakamura" userId="9678f8db9fb508d1" providerId="LiveId" clId="{1E1491A2-32B5-4A10-9402-CE53FD554344}" dt="2025-04-29T02:24:33.812" v="116" actId="478"/>
          <ac:picMkLst>
            <pc:docMk/>
            <pc:sldMk cId="4027888365" sldId="862"/>
            <ac:picMk id="6" creationId="{6FA932AC-9DC2-9891-0FB8-EB593BBE2D21}"/>
          </ac:picMkLst>
        </pc:picChg>
        <pc:picChg chg="add del mod">
          <ac:chgData name="Atsushi Nakamura" userId="9678f8db9fb508d1" providerId="LiveId" clId="{1E1491A2-32B5-4A10-9402-CE53FD554344}" dt="2025-04-29T03:00:48.399" v="263" actId="478"/>
          <ac:picMkLst>
            <pc:docMk/>
            <pc:sldMk cId="4027888365" sldId="862"/>
            <ac:picMk id="8" creationId="{E6EC426A-3A61-7F0F-F3CB-7BC9888FBCE0}"/>
          </ac:picMkLst>
        </pc:picChg>
        <pc:picChg chg="add del">
          <ac:chgData name="Atsushi Nakamura" userId="9678f8db9fb508d1" providerId="LiveId" clId="{1E1491A2-32B5-4A10-9402-CE53FD554344}" dt="2025-04-29T01:11:14.367" v="76" actId="478"/>
          <ac:picMkLst>
            <pc:docMk/>
            <pc:sldMk cId="4027888365" sldId="862"/>
            <ac:picMk id="10" creationId="{4CFB5C24-54C2-E952-C2AE-6ACFEF6FF8E5}"/>
          </ac:picMkLst>
        </pc:picChg>
        <pc:picChg chg="add mod">
          <ac:chgData name="Atsushi Nakamura" userId="9678f8db9fb508d1" providerId="LiveId" clId="{1E1491A2-32B5-4A10-9402-CE53FD554344}" dt="2025-04-29T03:01:08.536" v="269" actId="1076"/>
          <ac:picMkLst>
            <pc:docMk/>
            <pc:sldMk cId="4027888365" sldId="862"/>
            <ac:picMk id="11" creationId="{3089AAFD-9AF9-D45F-E705-47F32311AE4D}"/>
          </ac:picMkLst>
        </pc:picChg>
      </pc:sldChg>
      <pc:sldChg chg="addSp delSp modSp add del mod">
        <pc:chgData name="Atsushi Nakamura" userId="9678f8db9fb508d1" providerId="LiveId" clId="{1E1491A2-32B5-4A10-9402-CE53FD554344}" dt="2025-04-29T06:37:48.891" v="3578" actId="2696"/>
        <pc:sldMkLst>
          <pc:docMk/>
          <pc:sldMk cId="714815675" sldId="863"/>
        </pc:sldMkLst>
        <pc:spChg chg="mod">
          <ac:chgData name="Atsushi Nakamura" userId="9678f8db9fb508d1" providerId="LiveId" clId="{1E1491A2-32B5-4A10-9402-CE53FD554344}" dt="2025-04-29T01:31:50.080" v="89" actId="1076"/>
          <ac:spMkLst>
            <pc:docMk/>
            <pc:sldMk cId="714815675" sldId="863"/>
            <ac:spMk id="7" creationId="{930D986D-3BDD-AE38-7C71-F9C9883E89BC}"/>
          </ac:spMkLst>
        </pc:spChg>
        <pc:picChg chg="add mod ord">
          <ac:chgData name="Atsushi Nakamura" userId="9678f8db9fb508d1" providerId="LiveId" clId="{1E1491A2-32B5-4A10-9402-CE53FD554344}" dt="2025-04-29T01:31:42.187" v="86" actId="1076"/>
          <ac:picMkLst>
            <pc:docMk/>
            <pc:sldMk cId="714815675" sldId="863"/>
            <ac:picMk id="3" creationId="{A6DDAC5C-17AA-594E-2B08-7E546A47219D}"/>
          </ac:picMkLst>
        </pc:picChg>
        <pc:picChg chg="del">
          <ac:chgData name="Atsushi Nakamura" userId="9678f8db9fb508d1" providerId="LiveId" clId="{1E1491A2-32B5-4A10-9402-CE53FD554344}" dt="2025-04-29T01:31:27.472" v="80" actId="478"/>
          <ac:picMkLst>
            <pc:docMk/>
            <pc:sldMk cId="714815675" sldId="863"/>
            <ac:picMk id="6" creationId="{7DAEBE4A-8F2F-F948-8882-056FBF43E253}"/>
          </ac:picMkLst>
        </pc:picChg>
      </pc:sldChg>
      <pc:sldChg chg="add">
        <pc:chgData name="Atsushi Nakamura" userId="9678f8db9fb508d1" providerId="LiveId" clId="{1E1491A2-32B5-4A10-9402-CE53FD554344}" dt="2025-04-29T06:38:00.631" v="3579"/>
        <pc:sldMkLst>
          <pc:docMk/>
          <pc:sldMk cId="2668181574" sldId="863"/>
        </pc:sldMkLst>
      </pc:sldChg>
      <pc:sldChg chg="add">
        <pc:chgData name="Atsushi Nakamura" userId="9678f8db9fb508d1" providerId="LiveId" clId="{1E1491A2-32B5-4A10-9402-CE53FD554344}" dt="2025-04-29T06:38:00.631" v="3579"/>
        <pc:sldMkLst>
          <pc:docMk/>
          <pc:sldMk cId="1162211714" sldId="864"/>
        </pc:sldMkLst>
      </pc:sldChg>
      <pc:sldChg chg="addSp delSp modSp add del mod modNotesTx">
        <pc:chgData name="Atsushi Nakamura" userId="9678f8db9fb508d1" providerId="LiveId" clId="{1E1491A2-32B5-4A10-9402-CE53FD554344}" dt="2025-04-29T06:37:48.891" v="3578" actId="2696"/>
        <pc:sldMkLst>
          <pc:docMk/>
          <pc:sldMk cId="3631675958" sldId="864"/>
        </pc:sldMkLst>
        <pc:picChg chg="add del mod">
          <ac:chgData name="Atsushi Nakamura" userId="9678f8db9fb508d1" providerId="LiveId" clId="{1E1491A2-32B5-4A10-9402-CE53FD554344}" dt="2025-04-29T02:25:30.062" v="121" actId="478"/>
          <ac:picMkLst>
            <pc:docMk/>
            <pc:sldMk cId="3631675958" sldId="864"/>
            <ac:picMk id="4" creationId="{48538363-2DA7-1524-5F28-D15071FC6327}"/>
          </ac:picMkLst>
        </pc:picChg>
        <pc:picChg chg="add del mod">
          <ac:chgData name="Atsushi Nakamura" userId="9678f8db9fb508d1" providerId="LiveId" clId="{1E1491A2-32B5-4A10-9402-CE53FD554344}" dt="2025-04-29T03:01:50.914" v="270" actId="478"/>
          <ac:picMkLst>
            <pc:docMk/>
            <pc:sldMk cId="3631675958" sldId="864"/>
            <ac:picMk id="6" creationId="{9C165286-44BA-C487-404D-8AA1C63F502E}"/>
          </ac:picMkLst>
        </pc:picChg>
        <pc:picChg chg="add mod">
          <ac:chgData name="Atsushi Nakamura" userId="9678f8db9fb508d1" providerId="LiveId" clId="{1E1491A2-32B5-4A10-9402-CE53FD554344}" dt="2025-04-29T03:02:04.944" v="275" actId="14100"/>
          <ac:picMkLst>
            <pc:docMk/>
            <pc:sldMk cId="3631675958" sldId="864"/>
            <ac:picMk id="8" creationId="{1BEC88F0-27C3-31E5-9271-CAD6BB6D5456}"/>
          </ac:picMkLst>
        </pc:picChg>
        <pc:picChg chg="del">
          <ac:chgData name="Atsushi Nakamura" userId="9678f8db9fb508d1" providerId="LiveId" clId="{1E1491A2-32B5-4A10-9402-CE53FD554344}" dt="2025-04-29T01:35:21.654" v="90" actId="478"/>
          <ac:picMkLst>
            <pc:docMk/>
            <pc:sldMk cId="3631675958" sldId="864"/>
            <ac:picMk id="19" creationId="{6921A762-5394-6758-5907-393B5FA315F1}"/>
          </ac:picMkLst>
        </pc:picChg>
      </pc:sldChg>
      <pc:sldChg chg="addSp delSp modSp add mod modNotesTx">
        <pc:chgData name="Atsushi Nakamura" userId="9678f8db9fb508d1" providerId="LiveId" clId="{1E1491A2-32B5-4A10-9402-CE53FD554344}" dt="2025-04-29T06:46:15.914" v="4572" actId="6549"/>
        <pc:sldMkLst>
          <pc:docMk/>
          <pc:sldMk cId="159477085" sldId="865"/>
        </pc:sldMkLst>
        <pc:spChg chg="mod">
          <ac:chgData name="Atsushi Nakamura" userId="9678f8db9fb508d1" providerId="LiveId" clId="{1E1491A2-32B5-4A10-9402-CE53FD554344}" dt="2025-04-29T04:13:15.533" v="1252" actId="1076"/>
          <ac:spMkLst>
            <pc:docMk/>
            <pc:sldMk cId="159477085" sldId="865"/>
            <ac:spMk id="20" creationId="{84D603DC-6B16-4565-6200-157C0C745B7A}"/>
          </ac:spMkLst>
        </pc:spChg>
        <pc:picChg chg="del">
          <ac:chgData name="Atsushi Nakamura" userId="9678f8db9fb508d1" providerId="LiveId" clId="{1E1491A2-32B5-4A10-9402-CE53FD554344}" dt="2025-04-29T04:13:01.365" v="1247" actId="478"/>
          <ac:picMkLst>
            <pc:docMk/>
            <pc:sldMk cId="159477085" sldId="865"/>
            <ac:picMk id="3" creationId="{C7C2E8DE-F8BE-B320-157F-434B3271E70A}"/>
          </ac:picMkLst>
        </pc:picChg>
        <pc:picChg chg="add mod ord">
          <ac:chgData name="Atsushi Nakamura" userId="9678f8db9fb508d1" providerId="LiveId" clId="{1E1491A2-32B5-4A10-9402-CE53FD554344}" dt="2025-04-29T04:13:11.468" v="1251" actId="167"/>
          <ac:picMkLst>
            <pc:docMk/>
            <pc:sldMk cId="159477085" sldId="865"/>
            <ac:picMk id="5" creationId="{7BACE174-177A-C04B-A526-89AE94269FAC}"/>
          </ac:picMkLst>
        </pc:picChg>
      </pc:sldChg>
      <pc:sldChg chg="addSp delSp modSp add del mod">
        <pc:chgData name="Atsushi Nakamura" userId="9678f8db9fb508d1" providerId="LiveId" clId="{1E1491A2-32B5-4A10-9402-CE53FD554344}" dt="2025-04-29T03:58:34.272" v="1149" actId="2696"/>
        <pc:sldMkLst>
          <pc:docMk/>
          <pc:sldMk cId="3830632335" sldId="865"/>
        </pc:sldMkLst>
        <pc:spChg chg="mod">
          <ac:chgData name="Atsushi Nakamura" userId="9678f8db9fb508d1" providerId="LiveId" clId="{1E1491A2-32B5-4A10-9402-CE53FD554344}" dt="2025-04-29T01:52:02.973" v="109" actId="1076"/>
          <ac:spMkLst>
            <pc:docMk/>
            <pc:sldMk cId="3830632335" sldId="865"/>
            <ac:spMk id="20" creationId="{84D603DC-6B16-4565-6200-157C0C745B7A}"/>
          </ac:spMkLst>
        </pc:spChg>
        <pc:picChg chg="add mod ord">
          <ac:chgData name="Atsushi Nakamura" userId="9678f8db9fb508d1" providerId="LiveId" clId="{1E1491A2-32B5-4A10-9402-CE53FD554344}" dt="2025-04-29T01:52:00.195" v="108" actId="14100"/>
          <ac:picMkLst>
            <pc:docMk/>
            <pc:sldMk cId="3830632335" sldId="865"/>
            <ac:picMk id="3" creationId="{C7C2E8DE-F8BE-B320-157F-434B3271E70A}"/>
          </ac:picMkLst>
        </pc:picChg>
        <pc:picChg chg="del">
          <ac:chgData name="Atsushi Nakamura" userId="9678f8db9fb508d1" providerId="LiveId" clId="{1E1491A2-32B5-4A10-9402-CE53FD554344}" dt="2025-04-29T01:51:27.407" v="98" actId="478"/>
          <ac:picMkLst>
            <pc:docMk/>
            <pc:sldMk cId="3830632335" sldId="865"/>
            <ac:picMk id="26" creationId="{64E8586A-70B9-BA89-E194-182BD693A89A}"/>
          </ac:picMkLst>
        </pc:picChg>
      </pc:sldChg>
      <pc:sldChg chg="add del">
        <pc:chgData name="Atsushi Nakamura" userId="9678f8db9fb508d1" providerId="LiveId" clId="{1E1491A2-32B5-4A10-9402-CE53FD554344}" dt="2025-04-29T04:06:01.801" v="1245" actId="2696"/>
        <pc:sldMkLst>
          <pc:docMk/>
          <pc:sldMk cId="4272619747" sldId="865"/>
        </pc:sldMkLst>
      </pc:sldChg>
      <pc:sldChg chg="add">
        <pc:chgData name="Atsushi Nakamura" userId="9678f8db9fb508d1" providerId="LiveId" clId="{1E1491A2-32B5-4A10-9402-CE53FD554344}" dt="2025-04-29T06:38:00.631" v="3579"/>
        <pc:sldMkLst>
          <pc:docMk/>
          <pc:sldMk cId="490284933" sldId="866"/>
        </pc:sldMkLst>
      </pc:sldChg>
      <pc:sldChg chg="addSp delSp modSp add del mod">
        <pc:chgData name="Atsushi Nakamura" userId="9678f8db9fb508d1" providerId="LiveId" clId="{1E1491A2-32B5-4A10-9402-CE53FD554344}" dt="2025-04-29T06:37:48.891" v="3578" actId="2696"/>
        <pc:sldMkLst>
          <pc:docMk/>
          <pc:sldMk cId="2924848179" sldId="866"/>
        </pc:sldMkLst>
        <pc:picChg chg="add del mod">
          <ac:chgData name="Atsushi Nakamura" userId="9678f8db9fb508d1" providerId="LiveId" clId="{1E1491A2-32B5-4A10-9402-CE53FD554344}" dt="2025-04-29T03:02:25.804" v="276" actId="478"/>
          <ac:picMkLst>
            <pc:docMk/>
            <pc:sldMk cId="2924848179" sldId="866"/>
            <ac:picMk id="2" creationId="{2DEFEDDF-E42D-888A-D274-552AB22D2893}"/>
          </ac:picMkLst>
        </pc:picChg>
        <pc:picChg chg="add del">
          <ac:chgData name="Atsushi Nakamura" userId="9678f8db9fb508d1" providerId="LiveId" clId="{1E1491A2-32B5-4A10-9402-CE53FD554344}" dt="2025-04-29T03:02:29.830" v="278" actId="22"/>
          <ac:picMkLst>
            <pc:docMk/>
            <pc:sldMk cId="2924848179" sldId="866"/>
            <ac:picMk id="5" creationId="{93BCA807-F6A3-CBB7-A450-0486B338538D}"/>
          </ac:picMkLst>
        </pc:picChg>
        <pc:picChg chg="add mod">
          <ac:chgData name="Atsushi Nakamura" userId="9678f8db9fb508d1" providerId="LiveId" clId="{1E1491A2-32B5-4A10-9402-CE53FD554344}" dt="2025-04-29T03:06:15.287" v="300"/>
          <ac:picMkLst>
            <pc:docMk/>
            <pc:sldMk cId="2924848179" sldId="866"/>
            <ac:picMk id="6" creationId="{19B50962-D4F7-8DB2-21DD-B2DBE606BB53}"/>
          </ac:picMkLst>
        </pc:picChg>
        <pc:picChg chg="add del">
          <ac:chgData name="Atsushi Nakamura" userId="9678f8db9fb508d1" providerId="LiveId" clId="{1E1491A2-32B5-4A10-9402-CE53FD554344}" dt="2025-04-29T02:30:19.055" v="159" actId="478"/>
          <ac:picMkLst>
            <pc:docMk/>
            <pc:sldMk cId="2924848179" sldId="866"/>
            <ac:picMk id="12" creationId="{E57078CB-A645-D422-D482-7C1A578B9E7F}"/>
          </ac:picMkLst>
        </pc:picChg>
      </pc:sldChg>
      <pc:sldChg chg="add">
        <pc:chgData name="Atsushi Nakamura" userId="9678f8db9fb508d1" providerId="LiveId" clId="{1E1491A2-32B5-4A10-9402-CE53FD554344}" dt="2025-04-29T06:38:00.631" v="3579"/>
        <pc:sldMkLst>
          <pc:docMk/>
          <pc:sldMk cId="1443801783" sldId="869"/>
        </pc:sldMkLst>
      </pc:sldChg>
      <pc:sldChg chg="addSp delSp modSp add del mod">
        <pc:chgData name="Atsushi Nakamura" userId="9678f8db9fb508d1" providerId="LiveId" clId="{1E1491A2-32B5-4A10-9402-CE53FD554344}" dt="2025-04-29T06:37:48.891" v="3578" actId="2696"/>
        <pc:sldMkLst>
          <pc:docMk/>
          <pc:sldMk cId="3237198130" sldId="869"/>
        </pc:sldMkLst>
        <pc:picChg chg="add mod ord">
          <ac:chgData name="Atsushi Nakamura" userId="9678f8db9fb508d1" providerId="LiveId" clId="{1E1491A2-32B5-4A10-9402-CE53FD554344}" dt="2025-04-29T02:33:45.228" v="200" actId="1036"/>
          <ac:picMkLst>
            <pc:docMk/>
            <pc:sldMk cId="3237198130" sldId="869"/>
            <ac:picMk id="8" creationId="{565C3C66-5E07-90A9-B92C-7CEE584C41B6}"/>
          </ac:picMkLst>
        </pc:picChg>
        <pc:picChg chg="del">
          <ac:chgData name="Atsushi Nakamura" userId="9678f8db9fb508d1" providerId="LiveId" clId="{1E1491A2-32B5-4A10-9402-CE53FD554344}" dt="2025-04-29T02:32:37.945" v="182" actId="478"/>
          <ac:picMkLst>
            <pc:docMk/>
            <pc:sldMk cId="3237198130" sldId="869"/>
            <ac:picMk id="27" creationId="{22531DF5-B26D-3BE8-37F1-0FB29EEC7DB8}"/>
          </ac:picMkLst>
        </pc:picChg>
      </pc:sldChg>
      <pc:sldChg chg="add">
        <pc:chgData name="Atsushi Nakamura" userId="9678f8db9fb508d1" providerId="LiveId" clId="{1E1491A2-32B5-4A10-9402-CE53FD554344}" dt="2025-04-29T06:38:00.631" v="3579"/>
        <pc:sldMkLst>
          <pc:docMk/>
          <pc:sldMk cId="2893211448" sldId="870"/>
        </pc:sldMkLst>
      </pc:sldChg>
      <pc:sldChg chg="addSp delSp modSp add del mod">
        <pc:chgData name="Atsushi Nakamura" userId="9678f8db9fb508d1" providerId="LiveId" clId="{1E1491A2-32B5-4A10-9402-CE53FD554344}" dt="2025-04-29T06:37:48.891" v="3578" actId="2696"/>
        <pc:sldMkLst>
          <pc:docMk/>
          <pc:sldMk cId="4174323640" sldId="870"/>
        </pc:sldMkLst>
        <pc:picChg chg="add del mod ord">
          <ac:chgData name="Atsushi Nakamura" userId="9678f8db9fb508d1" providerId="LiveId" clId="{1E1491A2-32B5-4A10-9402-CE53FD554344}" dt="2025-04-29T02:31:27.976" v="169" actId="478"/>
          <ac:picMkLst>
            <pc:docMk/>
            <pc:sldMk cId="4174323640" sldId="870"/>
            <ac:picMk id="2" creationId="{ECBC39A0-30FF-2712-FDA3-A0F6D66FB673}"/>
          </ac:picMkLst>
        </pc:picChg>
        <pc:picChg chg="del">
          <ac:chgData name="Atsushi Nakamura" userId="9678f8db9fb508d1" providerId="LiveId" clId="{1E1491A2-32B5-4A10-9402-CE53FD554344}" dt="2025-04-29T02:30:48.799" v="165" actId="478"/>
          <ac:picMkLst>
            <pc:docMk/>
            <pc:sldMk cId="4174323640" sldId="870"/>
            <ac:picMk id="8" creationId="{F06449C1-A538-9B48-6944-788A9A0C030F}"/>
          </ac:picMkLst>
        </pc:picChg>
        <pc:picChg chg="add del mod ord">
          <ac:chgData name="Atsushi Nakamura" userId="9678f8db9fb508d1" providerId="LiveId" clId="{1E1491A2-32B5-4A10-9402-CE53FD554344}" dt="2025-04-29T02:32:10.545" v="176" actId="478"/>
          <ac:picMkLst>
            <pc:docMk/>
            <pc:sldMk cId="4174323640" sldId="870"/>
            <ac:picMk id="11" creationId="{E97CB98E-D44A-0818-A674-302F3F6EDAEC}"/>
          </ac:picMkLst>
        </pc:picChg>
        <pc:picChg chg="add mod ord">
          <ac:chgData name="Atsushi Nakamura" userId="9678f8db9fb508d1" providerId="LiveId" clId="{1E1491A2-32B5-4A10-9402-CE53FD554344}" dt="2025-04-29T02:32:23.865" v="181" actId="1076"/>
          <ac:picMkLst>
            <pc:docMk/>
            <pc:sldMk cId="4174323640" sldId="870"/>
            <ac:picMk id="17" creationId="{87D8995E-3295-280D-C6F4-93F53E084BAF}"/>
          </ac:picMkLst>
        </pc:picChg>
      </pc:sldChg>
      <pc:sldChg chg="add">
        <pc:chgData name="Atsushi Nakamura" userId="9678f8db9fb508d1" providerId="LiveId" clId="{1E1491A2-32B5-4A10-9402-CE53FD554344}" dt="2025-04-29T06:38:00.631" v="3579"/>
        <pc:sldMkLst>
          <pc:docMk/>
          <pc:sldMk cId="2238267809" sldId="873"/>
        </pc:sldMkLst>
      </pc:sldChg>
      <pc:sldChg chg="addSp delSp modSp add del mod">
        <pc:chgData name="Atsushi Nakamura" userId="9678f8db9fb508d1" providerId="LiveId" clId="{1E1491A2-32B5-4A10-9402-CE53FD554344}" dt="2025-04-29T06:37:48.891" v="3578" actId="2696"/>
        <pc:sldMkLst>
          <pc:docMk/>
          <pc:sldMk cId="2324543112" sldId="873"/>
        </pc:sldMkLst>
        <pc:picChg chg="del">
          <ac:chgData name="Atsushi Nakamura" userId="9678f8db9fb508d1" providerId="LiveId" clId="{1E1491A2-32B5-4A10-9402-CE53FD554344}" dt="2025-04-29T02:33:05.898" v="188" actId="478"/>
          <ac:picMkLst>
            <pc:docMk/>
            <pc:sldMk cId="2324543112" sldId="873"/>
            <ac:picMk id="8" creationId="{713DB2E2-7FA1-D00F-461C-B09051CACAD5}"/>
          </ac:picMkLst>
        </pc:picChg>
        <pc:picChg chg="add del mod ord">
          <ac:chgData name="Atsushi Nakamura" userId="9678f8db9fb508d1" providerId="LiveId" clId="{1E1491A2-32B5-4A10-9402-CE53FD554344}" dt="2025-04-29T02:34:03.236" v="204" actId="478"/>
          <ac:picMkLst>
            <pc:docMk/>
            <pc:sldMk cId="2324543112" sldId="873"/>
            <ac:picMk id="11" creationId="{654B9860-B5EE-C451-2614-551449C3AFC1}"/>
          </ac:picMkLst>
        </pc:picChg>
        <pc:picChg chg="add mod ord">
          <ac:chgData name="Atsushi Nakamura" userId="9678f8db9fb508d1" providerId="LiveId" clId="{1E1491A2-32B5-4A10-9402-CE53FD554344}" dt="2025-04-29T02:34:05.406" v="206" actId="167"/>
          <ac:picMkLst>
            <pc:docMk/>
            <pc:sldMk cId="2324543112" sldId="873"/>
            <ac:picMk id="16" creationId="{024EAD43-504A-22CA-1EAA-75FA951A277A}"/>
          </ac:picMkLst>
        </pc:picChg>
      </pc:sldChg>
      <pc:sldChg chg="addSp delSp modSp add del mod">
        <pc:chgData name="Atsushi Nakamura" userId="9678f8db9fb508d1" providerId="LiveId" clId="{1E1491A2-32B5-4A10-9402-CE53FD554344}" dt="2025-04-29T04:04:39.742" v="1243" actId="2696"/>
        <pc:sldMkLst>
          <pc:docMk/>
          <pc:sldMk cId="844386858" sldId="876"/>
        </pc:sldMkLst>
        <pc:spChg chg="mod">
          <ac:chgData name="Atsushi Nakamura" userId="9678f8db9fb508d1" providerId="LiveId" clId="{1E1491A2-32B5-4A10-9402-CE53FD554344}" dt="2025-04-29T02:44:13.072" v="246" actId="1076"/>
          <ac:spMkLst>
            <pc:docMk/>
            <pc:sldMk cId="844386858" sldId="876"/>
            <ac:spMk id="13" creationId="{7A336DD8-7074-C51B-31FF-6EA15D5D9B10}"/>
          </ac:spMkLst>
        </pc:spChg>
        <pc:spChg chg="mod">
          <ac:chgData name="Atsushi Nakamura" userId="9678f8db9fb508d1" providerId="LiveId" clId="{1E1491A2-32B5-4A10-9402-CE53FD554344}" dt="2025-04-29T02:44:15.334" v="247" actId="1076"/>
          <ac:spMkLst>
            <pc:docMk/>
            <pc:sldMk cId="844386858" sldId="876"/>
            <ac:spMk id="14" creationId="{CCBFF6B9-A9FD-B703-0CC3-A18309C24E74}"/>
          </ac:spMkLst>
        </pc:spChg>
        <pc:picChg chg="add mod ord">
          <ac:chgData name="Atsushi Nakamura" userId="9678f8db9fb508d1" providerId="LiveId" clId="{1E1491A2-32B5-4A10-9402-CE53FD554344}" dt="2025-04-29T02:44:10.166" v="245" actId="167"/>
          <ac:picMkLst>
            <pc:docMk/>
            <pc:sldMk cId="844386858" sldId="876"/>
            <ac:picMk id="2" creationId="{BD8CCCEE-FBC4-2001-A080-52905C2E4AE8}"/>
          </ac:picMkLst>
        </pc:picChg>
        <pc:picChg chg="del">
          <ac:chgData name="Atsushi Nakamura" userId="9678f8db9fb508d1" providerId="LiveId" clId="{1E1491A2-32B5-4A10-9402-CE53FD554344}" dt="2025-04-29T02:44:07.502" v="243" actId="478"/>
          <ac:picMkLst>
            <pc:docMk/>
            <pc:sldMk cId="844386858" sldId="876"/>
            <ac:picMk id="12" creationId="{ECE8C19A-7FBC-B06D-56EC-39571483FA2D}"/>
          </ac:picMkLst>
        </pc:picChg>
      </pc:sldChg>
      <pc:sldChg chg="addSp delSp modSp add mod modNotesTx">
        <pc:chgData name="Atsushi Nakamura" userId="9678f8db9fb508d1" providerId="LiveId" clId="{1E1491A2-32B5-4A10-9402-CE53FD554344}" dt="2025-04-29T04:52:17.353" v="1943"/>
        <pc:sldMkLst>
          <pc:docMk/>
          <pc:sldMk cId="4053180860" sldId="876"/>
        </pc:sldMkLst>
        <pc:spChg chg="add del mod">
          <ac:chgData name="Atsushi Nakamura" userId="9678f8db9fb508d1" providerId="LiveId" clId="{1E1491A2-32B5-4A10-9402-CE53FD554344}" dt="2025-04-29T04:49:19.727" v="1831" actId="478"/>
          <ac:spMkLst>
            <pc:docMk/>
            <pc:sldMk cId="4053180860" sldId="876"/>
            <ac:spMk id="4" creationId="{4434DE0F-AC84-6C0B-C768-312CED2AA23B}"/>
          </ac:spMkLst>
        </pc:spChg>
        <pc:spChg chg="add mod">
          <ac:chgData name="Atsushi Nakamura" userId="9678f8db9fb508d1" providerId="LiveId" clId="{1E1491A2-32B5-4A10-9402-CE53FD554344}" dt="2025-04-29T04:49:14.978" v="1830"/>
          <ac:spMkLst>
            <pc:docMk/>
            <pc:sldMk cId="4053180860" sldId="876"/>
            <ac:spMk id="5" creationId="{92F27C49-6512-4729-4DEE-DAED55A0F72E}"/>
          </ac:spMkLst>
        </pc:spChg>
        <pc:spChg chg="add del mod">
          <ac:chgData name="Atsushi Nakamura" userId="9678f8db9fb508d1" providerId="LiveId" clId="{1E1491A2-32B5-4A10-9402-CE53FD554344}" dt="2025-04-29T04:51:56.862" v="1938" actId="21"/>
          <ac:spMkLst>
            <pc:docMk/>
            <pc:sldMk cId="4053180860" sldId="876"/>
            <ac:spMk id="6" creationId="{2CCCD4F0-3D3E-C3FD-BCEF-C222F5AF9A67}"/>
          </ac:spMkLst>
        </pc:spChg>
        <pc:spChg chg="add del mod">
          <ac:chgData name="Atsushi Nakamura" userId="9678f8db9fb508d1" providerId="LiveId" clId="{1E1491A2-32B5-4A10-9402-CE53FD554344}" dt="2025-04-29T04:51:56.862" v="1938" actId="21"/>
          <ac:spMkLst>
            <pc:docMk/>
            <pc:sldMk cId="4053180860" sldId="876"/>
            <ac:spMk id="7" creationId="{7AAD9D2D-8BDB-C0AA-D02A-7B1159B00838}"/>
          </ac:spMkLst>
        </pc:spChg>
        <pc:spChg chg="add del mod">
          <ac:chgData name="Atsushi Nakamura" userId="9678f8db9fb508d1" providerId="LiveId" clId="{1E1491A2-32B5-4A10-9402-CE53FD554344}" dt="2025-04-29T04:51:56.862" v="1938" actId="21"/>
          <ac:spMkLst>
            <pc:docMk/>
            <pc:sldMk cId="4053180860" sldId="876"/>
            <ac:spMk id="8" creationId="{D8604A7A-E286-A652-57AF-2DFFD5637AE0}"/>
          </ac:spMkLst>
        </pc:spChg>
        <pc:spChg chg="add del mod">
          <ac:chgData name="Atsushi Nakamura" userId="9678f8db9fb508d1" providerId="LiveId" clId="{1E1491A2-32B5-4A10-9402-CE53FD554344}" dt="2025-04-29T04:52:02.085" v="1940" actId="21"/>
          <ac:spMkLst>
            <pc:docMk/>
            <pc:sldMk cId="4053180860" sldId="876"/>
            <ac:spMk id="9" creationId="{E86CD733-6C33-541F-800E-B96CAF30F2F5}"/>
          </ac:spMkLst>
        </pc:spChg>
        <pc:spChg chg="add del mod">
          <ac:chgData name="Atsushi Nakamura" userId="9678f8db9fb508d1" providerId="LiveId" clId="{1E1491A2-32B5-4A10-9402-CE53FD554344}" dt="2025-04-29T04:52:02.085" v="1940" actId="21"/>
          <ac:spMkLst>
            <pc:docMk/>
            <pc:sldMk cId="4053180860" sldId="876"/>
            <ac:spMk id="10" creationId="{5058BBC4-E7AD-56FD-88E1-5B75435E69EF}"/>
          </ac:spMkLst>
        </pc:spChg>
        <pc:spChg chg="del">
          <ac:chgData name="Atsushi Nakamura" userId="9678f8db9fb508d1" providerId="LiveId" clId="{1E1491A2-32B5-4A10-9402-CE53FD554344}" dt="2025-04-29T04:49:21.591" v="1832" actId="478"/>
          <ac:spMkLst>
            <pc:docMk/>
            <pc:sldMk cId="4053180860" sldId="876"/>
            <ac:spMk id="13" creationId="{7A336DD8-7074-C51B-31FF-6EA15D5D9B10}"/>
          </ac:spMkLst>
        </pc:spChg>
      </pc:sldChg>
      <pc:sldChg chg="add del">
        <pc:chgData name="Atsushi Nakamura" userId="9678f8db9fb508d1" providerId="LiveId" clId="{1E1491A2-32B5-4A10-9402-CE53FD554344}" dt="2025-04-29T06:37:48.891" v="3578" actId="2696"/>
        <pc:sldMkLst>
          <pc:docMk/>
          <pc:sldMk cId="1160639965" sldId="877"/>
        </pc:sldMkLst>
      </pc:sldChg>
      <pc:sldChg chg="add">
        <pc:chgData name="Atsushi Nakamura" userId="9678f8db9fb508d1" providerId="LiveId" clId="{1E1491A2-32B5-4A10-9402-CE53FD554344}" dt="2025-04-29T06:38:00.631" v="3579"/>
        <pc:sldMkLst>
          <pc:docMk/>
          <pc:sldMk cId="2992903518" sldId="877"/>
        </pc:sldMkLst>
      </pc:sldChg>
      <pc:sldChg chg="add del">
        <pc:chgData name="Atsushi Nakamura" userId="9678f8db9fb508d1" providerId="LiveId" clId="{1E1491A2-32B5-4A10-9402-CE53FD554344}" dt="2025-04-29T04:06:01.801" v="1245" actId="2696"/>
        <pc:sldMkLst>
          <pc:docMk/>
          <pc:sldMk cId="673194144" sldId="878"/>
        </pc:sldMkLst>
      </pc:sldChg>
      <pc:sldChg chg="addSp delSp modSp add del mod">
        <pc:chgData name="Atsushi Nakamura" userId="9678f8db9fb508d1" providerId="LiveId" clId="{1E1491A2-32B5-4A10-9402-CE53FD554344}" dt="2025-04-29T03:58:34.272" v="1149" actId="2696"/>
        <pc:sldMkLst>
          <pc:docMk/>
          <pc:sldMk cId="2039294540" sldId="878"/>
        </pc:sldMkLst>
        <pc:spChg chg="mod">
          <ac:chgData name="Atsushi Nakamura" userId="9678f8db9fb508d1" providerId="LiveId" clId="{1E1491A2-32B5-4A10-9402-CE53FD554344}" dt="2025-04-29T01:52:26.318" v="115" actId="1076"/>
          <ac:spMkLst>
            <pc:docMk/>
            <pc:sldMk cId="2039294540" sldId="878"/>
            <ac:spMk id="2" creationId="{3823DD63-03A3-0B15-59D8-091D9D283C6E}"/>
          </ac:spMkLst>
        </pc:spChg>
        <pc:spChg chg="mod">
          <ac:chgData name="Atsushi Nakamura" userId="9678f8db9fb508d1" providerId="LiveId" clId="{1E1491A2-32B5-4A10-9402-CE53FD554344}" dt="2025-04-29T01:52:24.784" v="114" actId="1076"/>
          <ac:spMkLst>
            <pc:docMk/>
            <pc:sldMk cId="2039294540" sldId="878"/>
            <ac:spMk id="5" creationId="{DBB7F76A-28B7-8CC6-00F3-CCBDB14A220D}"/>
          </ac:spMkLst>
        </pc:spChg>
        <pc:spChg chg="add mod ord">
          <ac:chgData name="Atsushi Nakamura" userId="9678f8db9fb508d1" providerId="LiveId" clId="{1E1491A2-32B5-4A10-9402-CE53FD554344}" dt="2025-04-29T01:52:14.399" v="112" actId="167"/>
          <ac:spMkLst>
            <pc:docMk/>
            <pc:sldMk cId="2039294540" sldId="878"/>
            <ac:spMk id="7" creationId="{11588A9D-475C-01BA-D98F-36EB3DE6C88D}"/>
          </ac:spMkLst>
        </pc:spChg>
        <pc:picChg chg="add mod ord">
          <ac:chgData name="Atsushi Nakamura" userId="9678f8db9fb508d1" providerId="LiveId" clId="{1E1491A2-32B5-4A10-9402-CE53FD554344}" dt="2025-04-29T01:52:14.399" v="112" actId="167"/>
          <ac:picMkLst>
            <pc:docMk/>
            <pc:sldMk cId="2039294540" sldId="878"/>
            <ac:picMk id="6" creationId="{D25460E2-E7D3-74AC-26EE-FAC9F488D6E6}"/>
          </ac:picMkLst>
        </pc:picChg>
        <pc:picChg chg="del">
          <ac:chgData name="Atsushi Nakamura" userId="9678f8db9fb508d1" providerId="LiveId" clId="{1E1491A2-32B5-4A10-9402-CE53FD554344}" dt="2025-04-29T01:52:09.561" v="110" actId="478"/>
          <ac:picMkLst>
            <pc:docMk/>
            <pc:sldMk cId="2039294540" sldId="878"/>
            <ac:picMk id="8" creationId="{BD4EA10C-4991-874E-1DC9-76FF31AD6C70}"/>
          </ac:picMkLst>
        </pc:picChg>
      </pc:sldChg>
      <pc:sldChg chg="add del">
        <pc:chgData name="Atsushi Nakamura" userId="9678f8db9fb508d1" providerId="LiveId" clId="{1E1491A2-32B5-4A10-9402-CE53FD554344}" dt="2025-04-29T04:42:12.291" v="1354" actId="47"/>
        <pc:sldMkLst>
          <pc:docMk/>
          <pc:sldMk cId="3823399900" sldId="878"/>
        </pc:sldMkLst>
      </pc:sldChg>
      <pc:sldChg chg="addSp delSp modSp add mod">
        <pc:chgData name="Atsushi Nakamura" userId="9678f8db9fb508d1" providerId="LiveId" clId="{1E1491A2-32B5-4A10-9402-CE53FD554344}" dt="2025-04-29T04:15:36.708" v="1275" actId="1076"/>
        <pc:sldMkLst>
          <pc:docMk/>
          <pc:sldMk cId="1003360611" sldId="880"/>
        </pc:sldMkLst>
        <pc:spChg chg="mod">
          <ac:chgData name="Atsushi Nakamura" userId="9678f8db9fb508d1" providerId="LiveId" clId="{1E1491A2-32B5-4A10-9402-CE53FD554344}" dt="2025-04-29T04:14:55.103" v="1267" actId="1076"/>
          <ac:spMkLst>
            <pc:docMk/>
            <pc:sldMk cId="1003360611" sldId="880"/>
            <ac:spMk id="8" creationId="{22C1F3FA-7904-8827-8587-4329FC5C8348}"/>
          </ac:spMkLst>
        </pc:spChg>
        <pc:spChg chg="mod">
          <ac:chgData name="Atsushi Nakamura" userId="9678f8db9fb508d1" providerId="LiveId" clId="{1E1491A2-32B5-4A10-9402-CE53FD554344}" dt="2025-04-29T04:14:52.857" v="1266" actId="1076"/>
          <ac:spMkLst>
            <pc:docMk/>
            <pc:sldMk cId="1003360611" sldId="880"/>
            <ac:spMk id="9" creationId="{C965BDB9-CD5D-E279-478D-8AF5836BC67A}"/>
          </ac:spMkLst>
        </pc:spChg>
        <pc:spChg chg="mod">
          <ac:chgData name="Atsushi Nakamura" userId="9678f8db9fb508d1" providerId="LiveId" clId="{1E1491A2-32B5-4A10-9402-CE53FD554344}" dt="2025-04-29T04:14:57.589" v="1268" actId="1076"/>
          <ac:spMkLst>
            <pc:docMk/>
            <pc:sldMk cId="1003360611" sldId="880"/>
            <ac:spMk id="10" creationId="{D5C8D60B-BBE5-1C2C-241A-117191BF77C4}"/>
          </ac:spMkLst>
        </pc:spChg>
        <pc:spChg chg="mod">
          <ac:chgData name="Atsushi Nakamura" userId="9678f8db9fb508d1" providerId="LiveId" clId="{1E1491A2-32B5-4A10-9402-CE53FD554344}" dt="2025-04-29T04:14:59.545" v="1269" actId="1076"/>
          <ac:spMkLst>
            <pc:docMk/>
            <pc:sldMk cId="1003360611" sldId="880"/>
            <ac:spMk id="17" creationId="{AD988855-53AB-15B6-4CAC-5F662BF5256D}"/>
          </ac:spMkLst>
        </pc:spChg>
        <pc:picChg chg="del">
          <ac:chgData name="Atsushi Nakamura" userId="9678f8db9fb508d1" providerId="LiveId" clId="{1E1491A2-32B5-4A10-9402-CE53FD554344}" dt="2025-04-29T04:14:35.471" v="1260" actId="478"/>
          <ac:picMkLst>
            <pc:docMk/>
            <pc:sldMk cId="1003360611" sldId="880"/>
            <ac:picMk id="3" creationId="{DB0C45A4-6AC9-D132-BA82-4BFA38A8B29A}"/>
          </ac:picMkLst>
        </pc:picChg>
        <pc:picChg chg="add del mod ord">
          <ac:chgData name="Atsushi Nakamura" userId="9678f8db9fb508d1" providerId="LiveId" clId="{1E1491A2-32B5-4A10-9402-CE53FD554344}" dt="2025-04-29T04:15:26.416" v="1270" actId="478"/>
          <ac:picMkLst>
            <pc:docMk/>
            <pc:sldMk cId="1003360611" sldId="880"/>
            <ac:picMk id="5" creationId="{34A9ED6C-F5D5-F231-77D8-A6A2D42CBAF3}"/>
          </ac:picMkLst>
        </pc:picChg>
        <pc:picChg chg="add mod ord">
          <ac:chgData name="Atsushi Nakamura" userId="9678f8db9fb508d1" providerId="LiveId" clId="{1E1491A2-32B5-4A10-9402-CE53FD554344}" dt="2025-04-29T04:15:36.708" v="1275" actId="1076"/>
          <ac:picMkLst>
            <pc:docMk/>
            <pc:sldMk cId="1003360611" sldId="880"/>
            <ac:picMk id="7" creationId="{0BDBD8E8-7829-9341-2313-FC9125B6E2A2}"/>
          </ac:picMkLst>
        </pc:picChg>
      </pc:sldChg>
      <pc:sldChg chg="add del">
        <pc:chgData name="Atsushi Nakamura" userId="9678f8db9fb508d1" providerId="LiveId" clId="{1E1491A2-32B5-4A10-9402-CE53FD554344}" dt="2025-04-29T04:06:01.801" v="1245" actId="2696"/>
        <pc:sldMkLst>
          <pc:docMk/>
          <pc:sldMk cId="1375965285" sldId="880"/>
        </pc:sldMkLst>
      </pc:sldChg>
      <pc:sldChg chg="addSp delSp modSp add del mod">
        <pc:chgData name="Atsushi Nakamura" userId="9678f8db9fb508d1" providerId="LiveId" clId="{1E1491A2-32B5-4A10-9402-CE53FD554344}" dt="2025-04-29T03:58:34.272" v="1149" actId="2696"/>
        <pc:sldMkLst>
          <pc:docMk/>
          <pc:sldMk cId="4267722360" sldId="880"/>
        </pc:sldMkLst>
        <pc:spChg chg="mod">
          <ac:chgData name="Atsushi Nakamura" userId="9678f8db9fb508d1" providerId="LiveId" clId="{1E1491A2-32B5-4A10-9402-CE53FD554344}" dt="2025-04-29T02:28:46.953" v="145" actId="1076"/>
          <ac:spMkLst>
            <pc:docMk/>
            <pc:sldMk cId="4267722360" sldId="880"/>
            <ac:spMk id="8" creationId="{22C1F3FA-7904-8827-8587-4329FC5C8348}"/>
          </ac:spMkLst>
        </pc:spChg>
        <pc:spChg chg="mod">
          <ac:chgData name="Atsushi Nakamura" userId="9678f8db9fb508d1" providerId="LiveId" clId="{1E1491A2-32B5-4A10-9402-CE53FD554344}" dt="2025-04-29T02:28:48.257" v="146" actId="1076"/>
          <ac:spMkLst>
            <pc:docMk/>
            <pc:sldMk cId="4267722360" sldId="880"/>
            <ac:spMk id="9" creationId="{C965BDB9-CD5D-E279-478D-8AF5836BC67A}"/>
          </ac:spMkLst>
        </pc:spChg>
        <pc:spChg chg="mod">
          <ac:chgData name="Atsushi Nakamura" userId="9678f8db9fb508d1" providerId="LiveId" clId="{1E1491A2-32B5-4A10-9402-CE53FD554344}" dt="2025-04-29T02:28:44.785" v="144" actId="1076"/>
          <ac:spMkLst>
            <pc:docMk/>
            <pc:sldMk cId="4267722360" sldId="880"/>
            <ac:spMk id="10" creationId="{D5C8D60B-BBE5-1C2C-241A-117191BF77C4}"/>
          </ac:spMkLst>
        </pc:spChg>
        <pc:spChg chg="mod">
          <ac:chgData name="Atsushi Nakamura" userId="9678f8db9fb508d1" providerId="LiveId" clId="{1E1491A2-32B5-4A10-9402-CE53FD554344}" dt="2025-04-29T02:28:49.821" v="147" actId="1076"/>
          <ac:spMkLst>
            <pc:docMk/>
            <pc:sldMk cId="4267722360" sldId="880"/>
            <ac:spMk id="17" creationId="{AD988855-53AB-15B6-4CAC-5F662BF5256D}"/>
          </ac:spMkLst>
        </pc:spChg>
        <pc:picChg chg="add mod ord">
          <ac:chgData name="Atsushi Nakamura" userId="9678f8db9fb508d1" providerId="LiveId" clId="{1E1491A2-32B5-4A10-9402-CE53FD554344}" dt="2025-04-29T02:28:41.609" v="143" actId="167"/>
          <ac:picMkLst>
            <pc:docMk/>
            <pc:sldMk cId="4267722360" sldId="880"/>
            <ac:picMk id="3" creationId="{DB0C45A4-6AC9-D132-BA82-4BFA38A8B29A}"/>
          </ac:picMkLst>
        </pc:picChg>
        <pc:picChg chg="add del">
          <ac:chgData name="Atsushi Nakamura" userId="9678f8db9fb508d1" providerId="LiveId" clId="{1E1491A2-32B5-4A10-9402-CE53FD554344}" dt="2025-04-29T02:28:22.115" v="128" actId="478"/>
          <ac:picMkLst>
            <pc:docMk/>
            <pc:sldMk cId="4267722360" sldId="880"/>
            <ac:picMk id="19" creationId="{F97D2E4A-F298-0C0D-3B15-4619C7C17033}"/>
          </ac:picMkLst>
        </pc:picChg>
      </pc:sldChg>
      <pc:sldChg chg="add">
        <pc:chgData name="Atsushi Nakamura" userId="9678f8db9fb508d1" providerId="LiveId" clId="{1E1491A2-32B5-4A10-9402-CE53FD554344}" dt="2025-04-29T06:38:00.631" v="3579"/>
        <pc:sldMkLst>
          <pc:docMk/>
          <pc:sldMk cId="807674616" sldId="883"/>
        </pc:sldMkLst>
      </pc:sldChg>
      <pc:sldChg chg="addSp delSp modSp add del mod modNotesTx">
        <pc:chgData name="Atsushi Nakamura" userId="9678f8db9fb508d1" providerId="LiveId" clId="{1E1491A2-32B5-4A10-9402-CE53FD554344}" dt="2025-04-29T06:37:48.891" v="3578" actId="2696"/>
        <pc:sldMkLst>
          <pc:docMk/>
          <pc:sldMk cId="3359324049" sldId="883"/>
        </pc:sldMkLst>
        <pc:spChg chg="del">
          <ac:chgData name="Atsushi Nakamura" userId="9678f8db9fb508d1" providerId="LiveId" clId="{1E1491A2-32B5-4A10-9402-CE53FD554344}" dt="2025-04-29T02:34:50.140" v="217" actId="478"/>
          <ac:spMkLst>
            <pc:docMk/>
            <pc:sldMk cId="3359324049" sldId="883"/>
            <ac:spMk id="2" creationId="{B6A54BC3-3D6E-8B77-3651-D1085E93C920}"/>
          </ac:spMkLst>
        </pc:spChg>
        <pc:spChg chg="del">
          <ac:chgData name="Atsushi Nakamura" userId="9678f8db9fb508d1" providerId="LiveId" clId="{1E1491A2-32B5-4A10-9402-CE53FD554344}" dt="2025-04-29T02:34:50.140" v="217" actId="478"/>
          <ac:spMkLst>
            <pc:docMk/>
            <pc:sldMk cId="3359324049" sldId="883"/>
            <ac:spMk id="3" creationId="{D5002F61-A576-1395-77C4-F1B6B496EA49}"/>
          </ac:spMkLst>
        </pc:spChg>
        <pc:spChg chg="del">
          <ac:chgData name="Atsushi Nakamura" userId="9678f8db9fb508d1" providerId="LiveId" clId="{1E1491A2-32B5-4A10-9402-CE53FD554344}" dt="2025-04-29T02:34:50.140" v="217" actId="478"/>
          <ac:spMkLst>
            <pc:docMk/>
            <pc:sldMk cId="3359324049" sldId="883"/>
            <ac:spMk id="5" creationId="{E1AE9CA8-C551-5CF1-8811-A403B55F3927}"/>
          </ac:spMkLst>
        </pc:spChg>
        <pc:spChg chg="add mod">
          <ac:chgData name="Atsushi Nakamura" userId="9678f8db9fb508d1" providerId="LiveId" clId="{1E1491A2-32B5-4A10-9402-CE53FD554344}" dt="2025-04-29T02:34:50.474" v="218"/>
          <ac:spMkLst>
            <pc:docMk/>
            <pc:sldMk cId="3359324049" sldId="883"/>
            <ac:spMk id="8" creationId="{AD2B76CC-6B64-C7FC-8479-D85B2B0E1C54}"/>
          </ac:spMkLst>
        </pc:spChg>
        <pc:spChg chg="add mod">
          <ac:chgData name="Atsushi Nakamura" userId="9678f8db9fb508d1" providerId="LiveId" clId="{1E1491A2-32B5-4A10-9402-CE53FD554344}" dt="2025-04-29T02:34:50.474" v="218"/>
          <ac:spMkLst>
            <pc:docMk/>
            <pc:sldMk cId="3359324049" sldId="883"/>
            <ac:spMk id="9" creationId="{C8E79325-6F2B-DC02-C54F-968FB5E889F1}"/>
          </ac:spMkLst>
        </pc:spChg>
        <pc:spChg chg="add mod">
          <ac:chgData name="Atsushi Nakamura" userId="9678f8db9fb508d1" providerId="LiveId" clId="{1E1491A2-32B5-4A10-9402-CE53FD554344}" dt="2025-04-29T02:34:50.474" v="218"/>
          <ac:spMkLst>
            <pc:docMk/>
            <pc:sldMk cId="3359324049" sldId="883"/>
            <ac:spMk id="10" creationId="{AF355532-B33F-6EE3-9764-8AEA27346849}"/>
          </ac:spMkLst>
        </pc:spChg>
        <pc:spChg chg="add mod">
          <ac:chgData name="Atsushi Nakamura" userId="9678f8db9fb508d1" providerId="LiveId" clId="{1E1491A2-32B5-4A10-9402-CE53FD554344}" dt="2025-04-29T02:34:50.474" v="218"/>
          <ac:spMkLst>
            <pc:docMk/>
            <pc:sldMk cId="3359324049" sldId="883"/>
            <ac:spMk id="11" creationId="{B9EAB2CF-419E-599B-2F7D-C2EAAAF242B4}"/>
          </ac:spMkLst>
        </pc:spChg>
        <pc:picChg chg="del">
          <ac:chgData name="Atsushi Nakamura" userId="9678f8db9fb508d1" providerId="LiveId" clId="{1E1491A2-32B5-4A10-9402-CE53FD554344}" dt="2025-04-29T02:34:50.140" v="217" actId="478"/>
          <ac:picMkLst>
            <pc:docMk/>
            <pc:sldMk cId="3359324049" sldId="883"/>
            <ac:picMk id="6" creationId="{5C9E8DD1-E356-089B-A474-2CDD715A3B05}"/>
          </ac:picMkLst>
        </pc:picChg>
        <pc:picChg chg="add mod">
          <ac:chgData name="Atsushi Nakamura" userId="9678f8db9fb508d1" providerId="LiveId" clId="{1E1491A2-32B5-4A10-9402-CE53FD554344}" dt="2025-04-29T02:34:50.474" v="218"/>
          <ac:picMkLst>
            <pc:docMk/>
            <pc:sldMk cId="3359324049" sldId="883"/>
            <ac:picMk id="7" creationId="{71654665-4405-1474-F71A-C039B73AA6D9}"/>
          </ac:picMkLst>
        </pc:picChg>
      </pc:sldChg>
      <pc:sldChg chg="add del">
        <pc:chgData name="Atsushi Nakamura" userId="9678f8db9fb508d1" providerId="LiveId" clId="{1E1491A2-32B5-4A10-9402-CE53FD554344}" dt="2025-04-29T06:37:48.891" v="3578" actId="2696"/>
        <pc:sldMkLst>
          <pc:docMk/>
          <pc:sldMk cId="2759343205" sldId="886"/>
        </pc:sldMkLst>
      </pc:sldChg>
      <pc:sldChg chg="add">
        <pc:chgData name="Atsushi Nakamura" userId="9678f8db9fb508d1" providerId="LiveId" clId="{1E1491A2-32B5-4A10-9402-CE53FD554344}" dt="2025-04-29T06:38:00.631" v="3579"/>
        <pc:sldMkLst>
          <pc:docMk/>
          <pc:sldMk cId="3804637988" sldId="886"/>
        </pc:sldMkLst>
      </pc:sldChg>
      <pc:sldChg chg="add del">
        <pc:chgData name="Atsushi Nakamura" userId="9678f8db9fb508d1" providerId="LiveId" clId="{1E1491A2-32B5-4A10-9402-CE53FD554344}" dt="2025-04-29T02:54:10.771" v="262" actId="47"/>
        <pc:sldMkLst>
          <pc:docMk/>
          <pc:sldMk cId="2316676854" sldId="892"/>
        </pc:sldMkLst>
      </pc:sldChg>
      <pc:sldChg chg="add">
        <pc:chgData name="Atsushi Nakamura" userId="9678f8db9fb508d1" providerId="LiveId" clId="{1E1491A2-32B5-4A10-9402-CE53FD554344}" dt="2025-04-29T06:38:00.631" v="3579"/>
        <pc:sldMkLst>
          <pc:docMk/>
          <pc:sldMk cId="622579385" sldId="893"/>
        </pc:sldMkLst>
      </pc:sldChg>
      <pc:sldChg chg="add del">
        <pc:chgData name="Atsushi Nakamura" userId="9678f8db9fb508d1" providerId="LiveId" clId="{1E1491A2-32B5-4A10-9402-CE53FD554344}" dt="2025-04-29T06:37:48.891" v="3578" actId="2696"/>
        <pc:sldMkLst>
          <pc:docMk/>
          <pc:sldMk cId="3794299930" sldId="893"/>
        </pc:sldMkLst>
      </pc:sldChg>
      <pc:sldChg chg="add del modNotes">
        <pc:chgData name="Atsushi Nakamura" userId="9678f8db9fb508d1" providerId="LiveId" clId="{1E1491A2-32B5-4A10-9402-CE53FD554344}" dt="2025-04-29T06:37:48.891" v="3578" actId="2696"/>
        <pc:sldMkLst>
          <pc:docMk/>
          <pc:sldMk cId="499181133" sldId="896"/>
        </pc:sldMkLst>
      </pc:sldChg>
      <pc:sldChg chg="add">
        <pc:chgData name="Atsushi Nakamura" userId="9678f8db9fb508d1" providerId="LiveId" clId="{1E1491A2-32B5-4A10-9402-CE53FD554344}" dt="2025-04-29T06:38:00.631" v="3579"/>
        <pc:sldMkLst>
          <pc:docMk/>
          <pc:sldMk cId="942062358" sldId="896"/>
        </pc:sldMkLst>
      </pc:sldChg>
      <pc:sldChg chg="add">
        <pc:chgData name="Atsushi Nakamura" userId="9678f8db9fb508d1" providerId="LiveId" clId="{1E1491A2-32B5-4A10-9402-CE53FD554344}" dt="2025-04-29T06:38:00.631" v="3579"/>
        <pc:sldMkLst>
          <pc:docMk/>
          <pc:sldMk cId="151723810" sldId="897"/>
        </pc:sldMkLst>
      </pc:sldChg>
      <pc:sldChg chg="add del">
        <pc:chgData name="Atsushi Nakamura" userId="9678f8db9fb508d1" providerId="LiveId" clId="{1E1491A2-32B5-4A10-9402-CE53FD554344}" dt="2025-04-29T06:37:48.891" v="3578" actId="2696"/>
        <pc:sldMkLst>
          <pc:docMk/>
          <pc:sldMk cId="3473040082" sldId="897"/>
        </pc:sldMkLst>
      </pc:sldChg>
      <pc:sldChg chg="addSp modSp add mod modNotesTx">
        <pc:chgData name="Atsushi Nakamura" userId="9678f8db9fb508d1" providerId="LiveId" clId="{1E1491A2-32B5-4A10-9402-CE53FD554344}" dt="2025-04-29T03:42:30.849" v="959" actId="14100"/>
        <pc:sldMkLst>
          <pc:docMk/>
          <pc:sldMk cId="1446804942" sldId="924"/>
        </pc:sldMkLst>
        <pc:spChg chg="mod">
          <ac:chgData name="Atsushi Nakamura" userId="9678f8db9fb508d1" providerId="LiveId" clId="{1E1491A2-32B5-4A10-9402-CE53FD554344}" dt="2025-04-29T03:42:30.849" v="959" actId="14100"/>
          <ac:spMkLst>
            <pc:docMk/>
            <pc:sldMk cId="1446804942" sldId="924"/>
            <ac:spMk id="3" creationId="{A9729972-0ED4-2BB6-364C-7A12B279582E}"/>
          </ac:spMkLst>
        </pc:spChg>
        <pc:spChg chg="add mod">
          <ac:chgData name="Atsushi Nakamura" userId="9678f8db9fb508d1" providerId="LiveId" clId="{1E1491A2-32B5-4A10-9402-CE53FD554344}" dt="2025-04-29T03:41:37.131" v="958" actId="14100"/>
          <ac:spMkLst>
            <pc:docMk/>
            <pc:sldMk cId="1446804942" sldId="924"/>
            <ac:spMk id="6" creationId="{9052E5F3-6D92-4BC3-984E-DFD78FC90D55}"/>
          </ac:spMkLst>
        </pc:spChg>
        <pc:picChg chg="mod">
          <ac:chgData name="Atsushi Nakamura" userId="9678f8db9fb508d1" providerId="LiveId" clId="{1E1491A2-32B5-4A10-9402-CE53FD554344}" dt="2025-04-29T03:41:25.907" v="954" actId="1076"/>
          <ac:picMkLst>
            <pc:docMk/>
            <pc:sldMk cId="1446804942" sldId="924"/>
            <ac:picMk id="2" creationId="{6F6A9601-9EDD-3B93-1CCB-CAC0E3660C29}"/>
          </ac:picMkLst>
        </pc:picChg>
      </pc:sldChg>
      <pc:sldChg chg="addSp delSp modSp add del mod">
        <pc:chgData name="Atsushi Nakamura" userId="9678f8db9fb508d1" providerId="LiveId" clId="{1E1491A2-32B5-4A10-9402-CE53FD554344}" dt="2025-04-29T03:40:06.373" v="943" actId="2696"/>
        <pc:sldMkLst>
          <pc:docMk/>
          <pc:sldMk cId="2686286524" sldId="924"/>
        </pc:sldMkLst>
        <pc:spChg chg="add mod">
          <ac:chgData name="Atsushi Nakamura" userId="9678f8db9fb508d1" providerId="LiveId" clId="{1E1491A2-32B5-4A10-9402-CE53FD554344}" dt="2025-04-29T01:35:44.426" v="97"/>
          <ac:spMkLst>
            <pc:docMk/>
            <pc:sldMk cId="2686286524" sldId="924"/>
            <ac:spMk id="3" creationId="{A9729972-0ED4-2BB6-364C-7A12B279582E}"/>
          </ac:spMkLst>
        </pc:spChg>
        <pc:spChg chg="del">
          <ac:chgData name="Atsushi Nakamura" userId="9678f8db9fb508d1" providerId="LiveId" clId="{1E1491A2-32B5-4A10-9402-CE53FD554344}" dt="2025-04-29T01:35:44.094" v="96" actId="478"/>
          <ac:spMkLst>
            <pc:docMk/>
            <pc:sldMk cId="2686286524" sldId="924"/>
            <ac:spMk id="7" creationId="{930D986D-3BDD-AE38-7C71-F9C9883E89BC}"/>
          </ac:spMkLst>
        </pc:spChg>
        <pc:picChg chg="add mod">
          <ac:chgData name="Atsushi Nakamura" userId="9678f8db9fb508d1" providerId="LiveId" clId="{1E1491A2-32B5-4A10-9402-CE53FD554344}" dt="2025-04-29T01:35:44.426" v="97"/>
          <ac:picMkLst>
            <pc:docMk/>
            <pc:sldMk cId="2686286524" sldId="924"/>
            <ac:picMk id="2" creationId="{6F6A9601-9EDD-3B93-1CCB-CAC0E3660C29}"/>
          </ac:picMkLst>
        </pc:picChg>
        <pc:picChg chg="del">
          <ac:chgData name="Atsushi Nakamura" userId="9678f8db9fb508d1" providerId="LiveId" clId="{1E1491A2-32B5-4A10-9402-CE53FD554344}" dt="2025-04-29T01:35:41.926" v="95" actId="478"/>
          <ac:picMkLst>
            <pc:docMk/>
            <pc:sldMk cId="2686286524" sldId="924"/>
            <ac:picMk id="6" creationId="{7DAEBE4A-8F2F-F948-8882-056FBF43E253}"/>
          </ac:picMkLst>
        </pc:picChg>
      </pc:sldChg>
      <pc:sldChg chg="addSp delSp modSp add del mod">
        <pc:chgData name="Atsushi Nakamura" userId="9678f8db9fb508d1" providerId="LiveId" clId="{1E1491A2-32B5-4A10-9402-CE53FD554344}" dt="2025-04-29T06:37:48.891" v="3578" actId="2696"/>
        <pc:sldMkLst>
          <pc:docMk/>
          <pc:sldMk cId="848393260" sldId="925"/>
        </pc:sldMkLst>
        <pc:picChg chg="add del mod ord">
          <ac:chgData name="Atsushi Nakamura" userId="9678f8db9fb508d1" providerId="LiveId" clId="{1E1491A2-32B5-4A10-9402-CE53FD554344}" dt="2025-04-29T02:33:56.564" v="201" actId="478"/>
          <ac:picMkLst>
            <pc:docMk/>
            <pc:sldMk cId="848393260" sldId="925"/>
            <ac:picMk id="8" creationId="{AEA1D7E7-1621-5209-8117-354B58E71F21}"/>
          </ac:picMkLst>
        </pc:picChg>
        <pc:picChg chg="add mod ord">
          <ac:chgData name="Atsushi Nakamura" userId="9678f8db9fb508d1" providerId="LiveId" clId="{1E1491A2-32B5-4A10-9402-CE53FD554344}" dt="2025-04-29T02:33:58.966" v="203" actId="167"/>
          <ac:picMkLst>
            <pc:docMk/>
            <pc:sldMk cId="848393260" sldId="925"/>
            <ac:picMk id="11" creationId="{34A80765-ED1C-DDD1-AE5C-EDA9ABE7C360}"/>
          </ac:picMkLst>
        </pc:picChg>
        <pc:picChg chg="del">
          <ac:chgData name="Atsushi Nakamura" userId="9678f8db9fb508d1" providerId="LiveId" clId="{1E1491A2-32B5-4A10-9402-CE53FD554344}" dt="2025-04-29T02:32:55.563" v="185" actId="478"/>
          <ac:picMkLst>
            <pc:docMk/>
            <pc:sldMk cId="848393260" sldId="925"/>
            <ac:picMk id="27" creationId="{22531DF5-B26D-3BE8-37F1-0FB29EEC7DB8}"/>
          </ac:picMkLst>
        </pc:picChg>
      </pc:sldChg>
      <pc:sldChg chg="add">
        <pc:chgData name="Atsushi Nakamura" userId="9678f8db9fb508d1" providerId="LiveId" clId="{1E1491A2-32B5-4A10-9402-CE53FD554344}" dt="2025-04-29T06:38:00.631" v="3579"/>
        <pc:sldMkLst>
          <pc:docMk/>
          <pc:sldMk cId="1012219393" sldId="925"/>
        </pc:sldMkLst>
      </pc:sldChg>
      <pc:sldChg chg="add">
        <pc:chgData name="Atsushi Nakamura" userId="9678f8db9fb508d1" providerId="LiveId" clId="{1E1491A2-32B5-4A10-9402-CE53FD554344}" dt="2025-04-29T06:38:00.631" v="3579"/>
        <pc:sldMkLst>
          <pc:docMk/>
          <pc:sldMk cId="489281091" sldId="926"/>
        </pc:sldMkLst>
      </pc:sldChg>
      <pc:sldChg chg="addSp delSp modSp add del mod">
        <pc:chgData name="Atsushi Nakamura" userId="9678f8db9fb508d1" providerId="LiveId" clId="{1E1491A2-32B5-4A10-9402-CE53FD554344}" dt="2025-04-29T06:37:48.891" v="3578" actId="2696"/>
        <pc:sldMkLst>
          <pc:docMk/>
          <pc:sldMk cId="1263862687" sldId="926"/>
        </pc:sldMkLst>
        <pc:picChg chg="add mod ord">
          <ac:chgData name="Atsushi Nakamura" userId="9678f8db9fb508d1" providerId="LiveId" clId="{1E1491A2-32B5-4A10-9402-CE53FD554344}" dt="2025-04-29T02:34:11.390" v="209" actId="167"/>
          <ac:picMkLst>
            <pc:docMk/>
            <pc:sldMk cId="1263862687" sldId="926"/>
            <ac:picMk id="2" creationId="{F73FD4FD-E214-D6D7-1AD2-8CBA2DBF0F40}"/>
          </ac:picMkLst>
        </pc:picChg>
        <pc:picChg chg="del">
          <ac:chgData name="Atsushi Nakamura" userId="9678f8db9fb508d1" providerId="LiveId" clId="{1E1491A2-32B5-4A10-9402-CE53FD554344}" dt="2025-04-29T02:34:09.324" v="207" actId="478"/>
          <ac:picMkLst>
            <pc:docMk/>
            <pc:sldMk cId="1263862687" sldId="926"/>
            <ac:picMk id="8" creationId="{713DB2E2-7FA1-D00F-461C-B09051CACAD5}"/>
          </ac:picMkLst>
        </pc:picChg>
      </pc:sldChg>
      <pc:sldChg chg="add del">
        <pc:chgData name="Atsushi Nakamura" userId="9678f8db9fb508d1" providerId="LiveId" clId="{1E1491A2-32B5-4A10-9402-CE53FD554344}" dt="2025-04-29T06:37:48.891" v="3578" actId="2696"/>
        <pc:sldMkLst>
          <pc:docMk/>
          <pc:sldMk cId="3936450433" sldId="927"/>
        </pc:sldMkLst>
      </pc:sldChg>
      <pc:sldChg chg="add">
        <pc:chgData name="Atsushi Nakamura" userId="9678f8db9fb508d1" providerId="LiveId" clId="{1E1491A2-32B5-4A10-9402-CE53FD554344}" dt="2025-04-29T06:38:00.631" v="3579"/>
        <pc:sldMkLst>
          <pc:docMk/>
          <pc:sldMk cId="4042361622" sldId="927"/>
        </pc:sldMkLst>
      </pc:sldChg>
      <pc:sldChg chg="addSp delSp modSp add del mod">
        <pc:chgData name="Atsushi Nakamura" userId="9678f8db9fb508d1" providerId="LiveId" clId="{1E1491A2-32B5-4A10-9402-CE53FD554344}" dt="2025-04-29T06:37:48.891" v="3578" actId="2696"/>
        <pc:sldMkLst>
          <pc:docMk/>
          <pc:sldMk cId="1659591902" sldId="930"/>
        </pc:sldMkLst>
        <pc:spChg chg="mod">
          <ac:chgData name="Atsushi Nakamura" userId="9678f8db9fb508d1" providerId="LiveId" clId="{1E1491A2-32B5-4A10-9402-CE53FD554344}" dt="2025-04-29T02:34:24.992" v="212" actId="1076"/>
          <ac:spMkLst>
            <pc:docMk/>
            <pc:sldMk cId="1659591902" sldId="930"/>
            <ac:spMk id="2" creationId="{4C224CC1-1AC3-F61E-2AF8-C28BD6C17BBC}"/>
          </ac:spMkLst>
        </pc:spChg>
        <pc:spChg chg="mod">
          <ac:chgData name="Atsushi Nakamura" userId="9678f8db9fb508d1" providerId="LiveId" clId="{1E1491A2-32B5-4A10-9402-CE53FD554344}" dt="2025-04-29T02:34:27.212" v="213" actId="1076"/>
          <ac:spMkLst>
            <pc:docMk/>
            <pc:sldMk cId="1659591902" sldId="930"/>
            <ac:spMk id="3" creationId="{A6F06E9C-F525-8DAD-1138-BBE59A88840E}"/>
          </ac:spMkLst>
        </pc:spChg>
        <pc:spChg chg="mod">
          <ac:chgData name="Atsushi Nakamura" userId="9678f8db9fb508d1" providerId="LiveId" clId="{1E1491A2-32B5-4A10-9402-CE53FD554344}" dt="2025-04-29T02:34:34.078" v="216" actId="1076"/>
          <ac:spMkLst>
            <pc:docMk/>
            <pc:sldMk cId="1659591902" sldId="930"/>
            <ac:spMk id="4" creationId="{8235EEC0-E0D8-42E7-A865-313EB39DCFC0}"/>
          </ac:spMkLst>
        </pc:spChg>
        <pc:spChg chg="mod">
          <ac:chgData name="Atsushi Nakamura" userId="9678f8db9fb508d1" providerId="LiveId" clId="{1E1491A2-32B5-4A10-9402-CE53FD554344}" dt="2025-04-29T02:34:22.438" v="211" actId="1076"/>
          <ac:spMkLst>
            <pc:docMk/>
            <pc:sldMk cId="1659591902" sldId="930"/>
            <ac:spMk id="5" creationId="{E35D4C22-F5C8-5966-D7EA-3C2D80ACCDA0}"/>
          </ac:spMkLst>
        </pc:spChg>
        <pc:spChg chg="mod">
          <ac:chgData name="Atsushi Nakamura" userId="9678f8db9fb508d1" providerId="LiveId" clId="{1E1491A2-32B5-4A10-9402-CE53FD554344}" dt="2025-04-29T02:34:30.870" v="214" actId="1076"/>
          <ac:spMkLst>
            <pc:docMk/>
            <pc:sldMk cId="1659591902" sldId="930"/>
            <ac:spMk id="6" creationId="{F13AF40D-9485-8939-B999-AEF1F838339F}"/>
          </ac:spMkLst>
        </pc:spChg>
        <pc:picChg chg="add mod ord">
          <ac:chgData name="Atsushi Nakamura" userId="9678f8db9fb508d1" providerId="LiveId" clId="{1E1491A2-32B5-4A10-9402-CE53FD554344}" dt="2025-04-29T02:29:06.855" v="150" actId="167"/>
          <ac:picMkLst>
            <pc:docMk/>
            <pc:sldMk cId="1659591902" sldId="930"/>
            <ac:picMk id="7" creationId="{AFF0F91B-C46A-D1C0-7A6C-D1C8905EE437}"/>
          </ac:picMkLst>
        </pc:picChg>
        <pc:picChg chg="del">
          <ac:chgData name="Atsushi Nakamura" userId="9678f8db9fb508d1" providerId="LiveId" clId="{1E1491A2-32B5-4A10-9402-CE53FD554344}" dt="2025-04-29T02:29:04.644" v="148" actId="478"/>
          <ac:picMkLst>
            <pc:docMk/>
            <pc:sldMk cId="1659591902" sldId="930"/>
            <ac:picMk id="19" creationId="{F97D2E4A-F298-0C0D-3B15-4619C7C17033}"/>
          </ac:picMkLst>
        </pc:picChg>
      </pc:sldChg>
      <pc:sldChg chg="add">
        <pc:chgData name="Atsushi Nakamura" userId="9678f8db9fb508d1" providerId="LiveId" clId="{1E1491A2-32B5-4A10-9402-CE53FD554344}" dt="2025-04-29T06:38:00.631" v="3579"/>
        <pc:sldMkLst>
          <pc:docMk/>
          <pc:sldMk cId="2952755378" sldId="930"/>
        </pc:sldMkLst>
      </pc:sldChg>
      <pc:sldChg chg="add del">
        <pc:chgData name="Atsushi Nakamura" userId="9678f8db9fb508d1" providerId="LiveId" clId="{1E1491A2-32B5-4A10-9402-CE53FD554344}" dt="2025-04-29T06:37:48.891" v="3578" actId="2696"/>
        <pc:sldMkLst>
          <pc:docMk/>
          <pc:sldMk cId="725187851" sldId="931"/>
        </pc:sldMkLst>
      </pc:sldChg>
      <pc:sldChg chg="add">
        <pc:chgData name="Atsushi Nakamura" userId="9678f8db9fb508d1" providerId="LiveId" clId="{1E1491A2-32B5-4A10-9402-CE53FD554344}" dt="2025-04-29T06:38:00.631" v="3579"/>
        <pc:sldMkLst>
          <pc:docMk/>
          <pc:sldMk cId="1423624597" sldId="931"/>
        </pc:sldMkLst>
      </pc:sldChg>
      <pc:sldChg chg="add">
        <pc:chgData name="Atsushi Nakamura" userId="9678f8db9fb508d1" providerId="LiveId" clId="{1E1491A2-32B5-4A10-9402-CE53FD554344}" dt="2025-04-29T06:38:00.631" v="3579"/>
        <pc:sldMkLst>
          <pc:docMk/>
          <pc:sldMk cId="592107075" sldId="932"/>
        </pc:sldMkLst>
      </pc:sldChg>
      <pc:sldChg chg="add del">
        <pc:chgData name="Atsushi Nakamura" userId="9678f8db9fb508d1" providerId="LiveId" clId="{1E1491A2-32B5-4A10-9402-CE53FD554344}" dt="2025-04-29T06:37:48.891" v="3578" actId="2696"/>
        <pc:sldMkLst>
          <pc:docMk/>
          <pc:sldMk cId="2181554115" sldId="932"/>
        </pc:sldMkLst>
      </pc:sldChg>
      <pc:sldChg chg="add">
        <pc:chgData name="Atsushi Nakamura" userId="9678f8db9fb508d1" providerId="LiveId" clId="{1E1491A2-32B5-4A10-9402-CE53FD554344}" dt="2025-04-29T06:38:00.631" v="3579"/>
        <pc:sldMkLst>
          <pc:docMk/>
          <pc:sldMk cId="1853314375" sldId="933"/>
        </pc:sldMkLst>
      </pc:sldChg>
      <pc:sldChg chg="add del">
        <pc:chgData name="Atsushi Nakamura" userId="9678f8db9fb508d1" providerId="LiveId" clId="{1E1491A2-32B5-4A10-9402-CE53FD554344}" dt="2025-04-29T06:37:48.891" v="3578" actId="2696"/>
        <pc:sldMkLst>
          <pc:docMk/>
          <pc:sldMk cId="3027261138" sldId="933"/>
        </pc:sldMkLst>
      </pc:sldChg>
      <pc:sldChg chg="add del">
        <pc:chgData name="Atsushi Nakamura" userId="9678f8db9fb508d1" providerId="LiveId" clId="{1E1491A2-32B5-4A10-9402-CE53FD554344}" dt="2025-04-29T06:37:48.891" v="3578" actId="2696"/>
        <pc:sldMkLst>
          <pc:docMk/>
          <pc:sldMk cId="2995300309" sldId="934"/>
        </pc:sldMkLst>
      </pc:sldChg>
      <pc:sldChg chg="add">
        <pc:chgData name="Atsushi Nakamura" userId="9678f8db9fb508d1" providerId="LiveId" clId="{1E1491A2-32B5-4A10-9402-CE53FD554344}" dt="2025-04-29T06:38:00.631" v="3579"/>
        <pc:sldMkLst>
          <pc:docMk/>
          <pc:sldMk cId="3463897244" sldId="934"/>
        </pc:sldMkLst>
      </pc:sldChg>
      <pc:sldChg chg="add del">
        <pc:chgData name="Atsushi Nakamura" userId="9678f8db9fb508d1" providerId="LiveId" clId="{1E1491A2-32B5-4A10-9402-CE53FD554344}" dt="2025-04-29T06:37:48.891" v="3578" actId="2696"/>
        <pc:sldMkLst>
          <pc:docMk/>
          <pc:sldMk cId="1743932956" sldId="935"/>
        </pc:sldMkLst>
      </pc:sldChg>
      <pc:sldChg chg="add">
        <pc:chgData name="Atsushi Nakamura" userId="9678f8db9fb508d1" providerId="LiveId" clId="{1E1491A2-32B5-4A10-9402-CE53FD554344}" dt="2025-04-29T06:38:00.631" v="3579"/>
        <pc:sldMkLst>
          <pc:docMk/>
          <pc:sldMk cId="2539281897" sldId="935"/>
        </pc:sldMkLst>
      </pc:sldChg>
      <pc:sldChg chg="add del">
        <pc:chgData name="Atsushi Nakamura" userId="9678f8db9fb508d1" providerId="LiveId" clId="{1E1491A2-32B5-4A10-9402-CE53FD554344}" dt="2025-04-29T06:37:48.891" v="3578" actId="2696"/>
        <pc:sldMkLst>
          <pc:docMk/>
          <pc:sldMk cId="3744299908" sldId="936"/>
        </pc:sldMkLst>
      </pc:sldChg>
      <pc:sldChg chg="add">
        <pc:chgData name="Atsushi Nakamura" userId="9678f8db9fb508d1" providerId="LiveId" clId="{1E1491A2-32B5-4A10-9402-CE53FD554344}" dt="2025-04-29T06:38:00.631" v="3579"/>
        <pc:sldMkLst>
          <pc:docMk/>
          <pc:sldMk cId="4270615170" sldId="936"/>
        </pc:sldMkLst>
      </pc:sldChg>
      <pc:sldChg chg="add">
        <pc:chgData name="Atsushi Nakamura" userId="9678f8db9fb508d1" providerId="LiveId" clId="{1E1491A2-32B5-4A10-9402-CE53FD554344}" dt="2025-04-29T06:38:00.631" v="3579"/>
        <pc:sldMkLst>
          <pc:docMk/>
          <pc:sldMk cId="1868534598" sldId="937"/>
        </pc:sldMkLst>
      </pc:sldChg>
      <pc:sldChg chg="add del">
        <pc:chgData name="Atsushi Nakamura" userId="9678f8db9fb508d1" providerId="LiveId" clId="{1E1491A2-32B5-4A10-9402-CE53FD554344}" dt="2025-04-29T06:37:48.891" v="3578" actId="2696"/>
        <pc:sldMkLst>
          <pc:docMk/>
          <pc:sldMk cId="3369229860" sldId="937"/>
        </pc:sldMkLst>
      </pc:sldChg>
      <pc:sldChg chg="add">
        <pc:chgData name="Atsushi Nakamura" userId="9678f8db9fb508d1" providerId="LiveId" clId="{1E1491A2-32B5-4A10-9402-CE53FD554344}" dt="2025-04-29T06:38:00.631" v="3579"/>
        <pc:sldMkLst>
          <pc:docMk/>
          <pc:sldMk cId="912634960" sldId="938"/>
        </pc:sldMkLst>
      </pc:sldChg>
      <pc:sldChg chg="add del">
        <pc:chgData name="Atsushi Nakamura" userId="9678f8db9fb508d1" providerId="LiveId" clId="{1E1491A2-32B5-4A10-9402-CE53FD554344}" dt="2025-04-29T06:37:48.891" v="3578" actId="2696"/>
        <pc:sldMkLst>
          <pc:docMk/>
          <pc:sldMk cId="2608614620" sldId="938"/>
        </pc:sldMkLst>
      </pc:sldChg>
      <pc:sldChg chg="add">
        <pc:chgData name="Atsushi Nakamura" userId="9678f8db9fb508d1" providerId="LiveId" clId="{1E1491A2-32B5-4A10-9402-CE53FD554344}" dt="2025-04-29T06:38:00.631" v="3579"/>
        <pc:sldMkLst>
          <pc:docMk/>
          <pc:sldMk cId="3481671208" sldId="939"/>
        </pc:sldMkLst>
      </pc:sldChg>
      <pc:sldChg chg="add del">
        <pc:chgData name="Atsushi Nakamura" userId="9678f8db9fb508d1" providerId="LiveId" clId="{1E1491A2-32B5-4A10-9402-CE53FD554344}" dt="2025-04-29T06:37:48.891" v="3578" actId="2696"/>
        <pc:sldMkLst>
          <pc:docMk/>
          <pc:sldMk cId="4060776111" sldId="939"/>
        </pc:sldMkLst>
      </pc:sldChg>
      <pc:sldChg chg="add del">
        <pc:chgData name="Atsushi Nakamura" userId="9678f8db9fb508d1" providerId="LiveId" clId="{1E1491A2-32B5-4A10-9402-CE53FD554344}" dt="2025-04-29T06:37:48.891" v="3578" actId="2696"/>
        <pc:sldMkLst>
          <pc:docMk/>
          <pc:sldMk cId="2517719571" sldId="940"/>
        </pc:sldMkLst>
      </pc:sldChg>
      <pc:sldChg chg="add">
        <pc:chgData name="Atsushi Nakamura" userId="9678f8db9fb508d1" providerId="LiveId" clId="{1E1491A2-32B5-4A10-9402-CE53FD554344}" dt="2025-04-29T06:38:00.631" v="3579"/>
        <pc:sldMkLst>
          <pc:docMk/>
          <pc:sldMk cId="3020560378" sldId="940"/>
        </pc:sldMkLst>
      </pc:sldChg>
      <pc:sldChg chg="add del">
        <pc:chgData name="Atsushi Nakamura" userId="9678f8db9fb508d1" providerId="LiveId" clId="{1E1491A2-32B5-4A10-9402-CE53FD554344}" dt="2025-04-29T06:37:48.891" v="3578" actId="2696"/>
        <pc:sldMkLst>
          <pc:docMk/>
          <pc:sldMk cId="984532486" sldId="941"/>
        </pc:sldMkLst>
      </pc:sldChg>
      <pc:sldChg chg="add">
        <pc:chgData name="Atsushi Nakamura" userId="9678f8db9fb508d1" providerId="LiveId" clId="{1E1491A2-32B5-4A10-9402-CE53FD554344}" dt="2025-04-29T06:38:00.631" v="3579"/>
        <pc:sldMkLst>
          <pc:docMk/>
          <pc:sldMk cId="2907785538" sldId="941"/>
        </pc:sldMkLst>
      </pc:sldChg>
      <pc:sldChg chg="add del">
        <pc:chgData name="Atsushi Nakamura" userId="9678f8db9fb508d1" providerId="LiveId" clId="{1E1491A2-32B5-4A10-9402-CE53FD554344}" dt="2025-04-29T06:37:48.891" v="3578" actId="2696"/>
        <pc:sldMkLst>
          <pc:docMk/>
          <pc:sldMk cId="260832610" sldId="942"/>
        </pc:sldMkLst>
      </pc:sldChg>
      <pc:sldChg chg="add">
        <pc:chgData name="Atsushi Nakamura" userId="9678f8db9fb508d1" providerId="LiveId" clId="{1E1491A2-32B5-4A10-9402-CE53FD554344}" dt="2025-04-29T06:38:00.631" v="3579"/>
        <pc:sldMkLst>
          <pc:docMk/>
          <pc:sldMk cId="2117367427" sldId="942"/>
        </pc:sldMkLst>
      </pc:sldChg>
      <pc:sldChg chg="add">
        <pc:chgData name="Atsushi Nakamura" userId="9678f8db9fb508d1" providerId="LiveId" clId="{1E1491A2-32B5-4A10-9402-CE53FD554344}" dt="2025-04-29T06:38:00.631" v="3579"/>
        <pc:sldMkLst>
          <pc:docMk/>
          <pc:sldMk cId="112805040" sldId="943"/>
        </pc:sldMkLst>
      </pc:sldChg>
      <pc:sldChg chg="add del">
        <pc:chgData name="Atsushi Nakamura" userId="9678f8db9fb508d1" providerId="LiveId" clId="{1E1491A2-32B5-4A10-9402-CE53FD554344}" dt="2025-04-29T06:37:48.891" v="3578" actId="2696"/>
        <pc:sldMkLst>
          <pc:docMk/>
          <pc:sldMk cId="1009932838" sldId="943"/>
        </pc:sldMkLst>
      </pc:sldChg>
      <pc:sldChg chg="add">
        <pc:chgData name="Atsushi Nakamura" userId="9678f8db9fb508d1" providerId="LiveId" clId="{1E1491A2-32B5-4A10-9402-CE53FD554344}" dt="2025-04-29T06:38:00.631" v="3579"/>
        <pc:sldMkLst>
          <pc:docMk/>
          <pc:sldMk cId="889702135" sldId="944"/>
        </pc:sldMkLst>
      </pc:sldChg>
      <pc:sldChg chg="addSp delSp modSp add del mod">
        <pc:chgData name="Atsushi Nakamura" userId="9678f8db9fb508d1" providerId="LiveId" clId="{1E1491A2-32B5-4A10-9402-CE53FD554344}" dt="2025-04-29T06:37:48.891" v="3578" actId="2696"/>
        <pc:sldMkLst>
          <pc:docMk/>
          <pc:sldMk cId="1674186358" sldId="944"/>
        </pc:sldMkLst>
        <pc:picChg chg="add mod">
          <ac:chgData name="Atsushi Nakamura" userId="9678f8db9fb508d1" providerId="LiveId" clId="{1E1491A2-32B5-4A10-9402-CE53FD554344}" dt="2025-04-29T02:30:42.675" v="164"/>
          <ac:picMkLst>
            <pc:docMk/>
            <pc:sldMk cId="1674186358" sldId="944"/>
            <ac:picMk id="5" creationId="{B542F648-5528-DB93-DF03-FD2CA8624DCC}"/>
          </ac:picMkLst>
        </pc:picChg>
        <pc:picChg chg="add del">
          <ac:chgData name="Atsushi Nakamura" userId="9678f8db9fb508d1" providerId="LiveId" clId="{1E1491A2-32B5-4A10-9402-CE53FD554344}" dt="2025-04-29T02:30:42.375" v="163" actId="478"/>
          <ac:picMkLst>
            <pc:docMk/>
            <pc:sldMk cId="1674186358" sldId="944"/>
            <ac:picMk id="12" creationId="{E57078CB-A645-D422-D482-7C1A578B9E7F}"/>
          </ac:picMkLst>
        </pc:picChg>
      </pc:sldChg>
      <pc:sldChg chg="addSp delSp modSp add mod modNotesTx">
        <pc:chgData name="Atsushi Nakamura" userId="9678f8db9fb508d1" providerId="LiveId" clId="{1E1491A2-32B5-4A10-9402-CE53FD554344}" dt="2025-04-29T04:48:33.150" v="1711" actId="20577"/>
        <pc:sldMkLst>
          <pc:docMk/>
          <pc:sldMk cId="992641624" sldId="945"/>
        </pc:sldMkLst>
        <pc:spChg chg="add mod">
          <ac:chgData name="Atsushi Nakamura" userId="9678f8db9fb508d1" providerId="LiveId" clId="{1E1491A2-32B5-4A10-9402-CE53FD554344}" dt="2025-04-29T04:46:57.680" v="1534" actId="14100"/>
          <ac:spMkLst>
            <pc:docMk/>
            <pc:sldMk cId="992641624" sldId="945"/>
            <ac:spMk id="6" creationId="{173981D2-F5B6-FF08-1BB7-F0C2D505205E}"/>
          </ac:spMkLst>
        </pc:spChg>
        <pc:picChg chg="del">
          <ac:chgData name="Atsushi Nakamura" userId="9678f8db9fb508d1" providerId="LiveId" clId="{1E1491A2-32B5-4A10-9402-CE53FD554344}" dt="2025-04-29T04:46:28.441" v="1527" actId="478"/>
          <ac:picMkLst>
            <pc:docMk/>
            <pc:sldMk cId="992641624" sldId="945"/>
            <ac:picMk id="4" creationId="{AA5E2CCB-B68A-9A27-CB5D-CC8E1A0ECE04}"/>
          </ac:picMkLst>
        </pc:picChg>
        <pc:picChg chg="add mod">
          <ac:chgData name="Atsushi Nakamura" userId="9678f8db9fb508d1" providerId="LiveId" clId="{1E1491A2-32B5-4A10-9402-CE53FD554344}" dt="2025-04-29T04:46:38.974" v="1531" actId="1076"/>
          <ac:picMkLst>
            <pc:docMk/>
            <pc:sldMk cId="992641624" sldId="945"/>
            <ac:picMk id="5" creationId="{0E2D47BB-04DA-D984-B32A-7615A4F07868}"/>
          </ac:picMkLst>
        </pc:picChg>
      </pc:sldChg>
      <pc:sldChg chg="addSp delSp modSp add del mod">
        <pc:chgData name="Atsushi Nakamura" userId="9678f8db9fb508d1" providerId="LiveId" clId="{1E1491A2-32B5-4A10-9402-CE53FD554344}" dt="2025-04-29T04:04:39.742" v="1243" actId="2696"/>
        <pc:sldMkLst>
          <pc:docMk/>
          <pc:sldMk cId="3266003043" sldId="945"/>
        </pc:sldMkLst>
        <pc:picChg chg="add mod">
          <ac:chgData name="Atsushi Nakamura" userId="9678f8db9fb508d1" providerId="LiveId" clId="{1E1491A2-32B5-4A10-9402-CE53FD554344}" dt="2025-04-29T02:44:01.628" v="242" actId="1076"/>
          <ac:picMkLst>
            <pc:docMk/>
            <pc:sldMk cId="3266003043" sldId="945"/>
            <ac:picMk id="4" creationId="{AA5E2CCB-B68A-9A27-CB5D-CC8E1A0ECE04}"/>
          </ac:picMkLst>
        </pc:picChg>
        <pc:picChg chg="del">
          <ac:chgData name="Atsushi Nakamura" userId="9678f8db9fb508d1" providerId="LiveId" clId="{1E1491A2-32B5-4A10-9402-CE53FD554344}" dt="2025-04-29T02:43:53.073" v="238" actId="478"/>
          <ac:picMkLst>
            <pc:docMk/>
            <pc:sldMk cId="3266003043" sldId="945"/>
            <ac:picMk id="12" creationId="{ECE8C19A-7FBC-B06D-56EC-39571483FA2D}"/>
          </ac:picMkLst>
        </pc:picChg>
      </pc:sldChg>
      <pc:sldChg chg="addSp delSp modSp add del mod">
        <pc:chgData name="Atsushi Nakamura" userId="9678f8db9fb508d1" providerId="LiveId" clId="{1E1491A2-32B5-4A10-9402-CE53FD554344}" dt="2025-04-29T04:04:39.742" v="1243" actId="2696"/>
        <pc:sldMkLst>
          <pc:docMk/>
          <pc:sldMk cId="914818733" sldId="946"/>
        </pc:sldMkLst>
        <pc:spChg chg="mod">
          <ac:chgData name="Atsushi Nakamura" userId="9678f8db9fb508d1" providerId="LiveId" clId="{1E1491A2-32B5-4A10-9402-CE53FD554344}" dt="2025-04-29T02:44:38.223" v="254" actId="1076"/>
          <ac:spMkLst>
            <pc:docMk/>
            <pc:sldMk cId="914818733" sldId="946"/>
            <ac:spMk id="13" creationId="{7A336DD8-7074-C51B-31FF-6EA15D5D9B10}"/>
          </ac:spMkLst>
        </pc:spChg>
        <pc:spChg chg="mod">
          <ac:chgData name="Atsushi Nakamura" userId="9678f8db9fb508d1" providerId="LiveId" clId="{1E1491A2-32B5-4A10-9402-CE53FD554344}" dt="2025-04-29T02:44:34.168" v="253" actId="1076"/>
          <ac:spMkLst>
            <pc:docMk/>
            <pc:sldMk cId="914818733" sldId="946"/>
            <ac:spMk id="14" creationId="{CCBFF6B9-A9FD-B703-0CC3-A18309C24E74}"/>
          </ac:spMkLst>
        </pc:spChg>
        <pc:picChg chg="add mod ord">
          <ac:chgData name="Atsushi Nakamura" userId="9678f8db9fb508d1" providerId="LiveId" clId="{1E1491A2-32B5-4A10-9402-CE53FD554344}" dt="2025-04-29T02:44:31.102" v="252" actId="1076"/>
          <ac:picMkLst>
            <pc:docMk/>
            <pc:sldMk cId="914818733" sldId="946"/>
            <ac:picMk id="2" creationId="{D467D169-01A9-9C1B-5760-18A504BCD9CE}"/>
          </ac:picMkLst>
        </pc:picChg>
        <pc:picChg chg="del">
          <ac:chgData name="Atsushi Nakamura" userId="9678f8db9fb508d1" providerId="LiveId" clId="{1E1491A2-32B5-4A10-9402-CE53FD554344}" dt="2025-04-29T02:44:25.927" v="248" actId="478"/>
          <ac:picMkLst>
            <pc:docMk/>
            <pc:sldMk cId="914818733" sldId="946"/>
            <ac:picMk id="12" creationId="{ECE8C19A-7FBC-B06D-56EC-39571483FA2D}"/>
          </ac:picMkLst>
        </pc:picChg>
      </pc:sldChg>
      <pc:sldChg chg="add del">
        <pc:chgData name="Atsushi Nakamura" userId="9678f8db9fb508d1" providerId="LiveId" clId="{1E1491A2-32B5-4A10-9402-CE53FD554344}" dt="2025-04-29T04:49:59.727" v="1909" actId="47"/>
        <pc:sldMkLst>
          <pc:docMk/>
          <pc:sldMk cId="3073431131" sldId="946"/>
        </pc:sldMkLst>
      </pc:sldChg>
      <pc:sldChg chg="add del">
        <pc:chgData name="Atsushi Nakamura" userId="9678f8db9fb508d1" providerId="LiveId" clId="{1E1491A2-32B5-4A10-9402-CE53FD554344}" dt="2025-04-29T04:49:59.727" v="1909" actId="47"/>
        <pc:sldMkLst>
          <pc:docMk/>
          <pc:sldMk cId="678354892" sldId="947"/>
        </pc:sldMkLst>
      </pc:sldChg>
      <pc:sldChg chg="addSp delSp modSp add del mod modNotes">
        <pc:chgData name="Atsushi Nakamura" userId="9678f8db9fb508d1" providerId="LiveId" clId="{1E1491A2-32B5-4A10-9402-CE53FD554344}" dt="2025-04-29T04:04:39.742" v="1243" actId="2696"/>
        <pc:sldMkLst>
          <pc:docMk/>
          <pc:sldMk cId="1087816743" sldId="947"/>
        </pc:sldMkLst>
        <pc:spChg chg="mod">
          <ac:chgData name="Atsushi Nakamura" userId="9678f8db9fb508d1" providerId="LiveId" clId="{1E1491A2-32B5-4A10-9402-CE53FD554344}" dt="2025-04-29T02:50:14.612" v="261" actId="1076"/>
          <ac:spMkLst>
            <pc:docMk/>
            <pc:sldMk cId="1087816743" sldId="947"/>
            <ac:spMk id="13" creationId="{7A336DD8-7074-C51B-31FF-6EA15D5D9B10}"/>
          </ac:spMkLst>
        </pc:spChg>
        <pc:spChg chg="mod">
          <ac:chgData name="Atsushi Nakamura" userId="9678f8db9fb508d1" providerId="LiveId" clId="{1E1491A2-32B5-4A10-9402-CE53FD554344}" dt="2025-04-29T02:50:12.411" v="260" actId="1076"/>
          <ac:spMkLst>
            <pc:docMk/>
            <pc:sldMk cId="1087816743" sldId="947"/>
            <ac:spMk id="14" creationId="{CCBFF6B9-A9FD-B703-0CC3-A18309C24E74}"/>
          </ac:spMkLst>
        </pc:spChg>
        <pc:picChg chg="add mod ord">
          <ac:chgData name="Atsushi Nakamura" userId="9678f8db9fb508d1" providerId="LiveId" clId="{1E1491A2-32B5-4A10-9402-CE53FD554344}" dt="2025-04-29T02:50:10.447" v="259" actId="1076"/>
          <ac:picMkLst>
            <pc:docMk/>
            <pc:sldMk cId="1087816743" sldId="947"/>
            <ac:picMk id="2" creationId="{F0B88F0F-E2F9-4F8F-6801-5E5EDC4DD464}"/>
          </ac:picMkLst>
        </pc:picChg>
        <pc:picChg chg="del">
          <ac:chgData name="Atsushi Nakamura" userId="9678f8db9fb508d1" providerId="LiveId" clId="{1E1491A2-32B5-4A10-9402-CE53FD554344}" dt="2025-04-29T02:50:05.808" v="255" actId="478"/>
          <ac:picMkLst>
            <pc:docMk/>
            <pc:sldMk cId="1087816743" sldId="947"/>
            <ac:picMk id="12" creationId="{ECE8C19A-7FBC-B06D-56EC-39571483FA2D}"/>
          </ac:picMkLst>
        </pc:picChg>
      </pc:sldChg>
      <pc:sldChg chg="add del">
        <pc:chgData name="Atsushi Nakamura" userId="9678f8db9fb508d1" providerId="LiveId" clId="{1E1491A2-32B5-4A10-9402-CE53FD554344}" dt="2025-04-29T02:54:10.771" v="262" actId="47"/>
        <pc:sldMkLst>
          <pc:docMk/>
          <pc:sldMk cId="2447155020" sldId="948"/>
        </pc:sldMkLst>
      </pc:sldChg>
      <pc:sldChg chg="add del">
        <pc:chgData name="Atsushi Nakamura" userId="9678f8db9fb508d1" providerId="LiveId" clId="{1E1491A2-32B5-4A10-9402-CE53FD554344}" dt="2025-04-29T02:54:10.771" v="262" actId="47"/>
        <pc:sldMkLst>
          <pc:docMk/>
          <pc:sldMk cId="1950635121" sldId="949"/>
        </pc:sldMkLst>
      </pc:sldChg>
      <pc:sldChg chg="add">
        <pc:chgData name="Atsushi Nakamura" userId="9678f8db9fb508d1" providerId="LiveId" clId="{1E1491A2-32B5-4A10-9402-CE53FD554344}" dt="2025-04-29T06:38:00.631" v="3579"/>
        <pc:sldMkLst>
          <pc:docMk/>
          <pc:sldMk cId="3774343557" sldId="950"/>
        </pc:sldMkLst>
      </pc:sldChg>
      <pc:sldChg chg="add del">
        <pc:chgData name="Atsushi Nakamura" userId="9678f8db9fb508d1" providerId="LiveId" clId="{1E1491A2-32B5-4A10-9402-CE53FD554344}" dt="2025-04-29T06:37:48.891" v="3578" actId="2696"/>
        <pc:sldMkLst>
          <pc:docMk/>
          <pc:sldMk cId="4249120658" sldId="950"/>
        </pc:sldMkLst>
      </pc:sldChg>
      <pc:sldChg chg="add del">
        <pc:chgData name="Atsushi Nakamura" userId="9678f8db9fb508d1" providerId="LiveId" clId="{1E1491A2-32B5-4A10-9402-CE53FD554344}" dt="2025-04-29T06:37:48.891" v="3578" actId="2696"/>
        <pc:sldMkLst>
          <pc:docMk/>
          <pc:sldMk cId="4069708920" sldId="951"/>
        </pc:sldMkLst>
      </pc:sldChg>
      <pc:sldChg chg="add">
        <pc:chgData name="Atsushi Nakamura" userId="9678f8db9fb508d1" providerId="LiveId" clId="{1E1491A2-32B5-4A10-9402-CE53FD554344}" dt="2025-04-29T06:38:00.631" v="3579"/>
        <pc:sldMkLst>
          <pc:docMk/>
          <pc:sldMk cId="4088755114" sldId="951"/>
        </pc:sldMkLst>
      </pc:sldChg>
      <pc:sldChg chg="add">
        <pc:chgData name="Atsushi Nakamura" userId="9678f8db9fb508d1" providerId="LiveId" clId="{1E1491A2-32B5-4A10-9402-CE53FD554344}" dt="2025-04-29T06:38:00.631" v="3579"/>
        <pc:sldMkLst>
          <pc:docMk/>
          <pc:sldMk cId="933693156" sldId="952"/>
        </pc:sldMkLst>
      </pc:sldChg>
      <pc:sldChg chg="add del">
        <pc:chgData name="Atsushi Nakamura" userId="9678f8db9fb508d1" providerId="LiveId" clId="{1E1491A2-32B5-4A10-9402-CE53FD554344}" dt="2025-04-29T06:37:48.891" v="3578" actId="2696"/>
        <pc:sldMkLst>
          <pc:docMk/>
          <pc:sldMk cId="2381806030" sldId="952"/>
        </pc:sldMkLst>
      </pc:sldChg>
      <pc:sldChg chg="add del">
        <pc:chgData name="Atsushi Nakamura" userId="9678f8db9fb508d1" providerId="LiveId" clId="{1E1491A2-32B5-4A10-9402-CE53FD554344}" dt="2025-04-29T06:37:48.891" v="3578" actId="2696"/>
        <pc:sldMkLst>
          <pc:docMk/>
          <pc:sldMk cId="1244005532" sldId="953"/>
        </pc:sldMkLst>
      </pc:sldChg>
      <pc:sldChg chg="add">
        <pc:chgData name="Atsushi Nakamura" userId="9678f8db9fb508d1" providerId="LiveId" clId="{1E1491A2-32B5-4A10-9402-CE53FD554344}" dt="2025-04-29T06:38:00.631" v="3579"/>
        <pc:sldMkLst>
          <pc:docMk/>
          <pc:sldMk cId="2118219739" sldId="953"/>
        </pc:sldMkLst>
      </pc:sldChg>
      <pc:sldChg chg="add del">
        <pc:chgData name="Atsushi Nakamura" userId="9678f8db9fb508d1" providerId="LiveId" clId="{1E1491A2-32B5-4A10-9402-CE53FD554344}" dt="2025-04-29T06:37:48.891" v="3578" actId="2696"/>
        <pc:sldMkLst>
          <pc:docMk/>
          <pc:sldMk cId="318401188" sldId="954"/>
        </pc:sldMkLst>
      </pc:sldChg>
      <pc:sldChg chg="add">
        <pc:chgData name="Atsushi Nakamura" userId="9678f8db9fb508d1" providerId="LiveId" clId="{1E1491A2-32B5-4A10-9402-CE53FD554344}" dt="2025-04-29T06:38:00.631" v="3579"/>
        <pc:sldMkLst>
          <pc:docMk/>
          <pc:sldMk cId="3718877497" sldId="954"/>
        </pc:sldMkLst>
      </pc:sldChg>
      <pc:sldChg chg="add">
        <pc:chgData name="Atsushi Nakamura" userId="9678f8db9fb508d1" providerId="LiveId" clId="{1E1491A2-32B5-4A10-9402-CE53FD554344}" dt="2025-04-29T06:38:00.631" v="3579"/>
        <pc:sldMkLst>
          <pc:docMk/>
          <pc:sldMk cId="2890254923" sldId="955"/>
        </pc:sldMkLst>
      </pc:sldChg>
      <pc:sldChg chg="add del">
        <pc:chgData name="Atsushi Nakamura" userId="9678f8db9fb508d1" providerId="LiveId" clId="{1E1491A2-32B5-4A10-9402-CE53FD554344}" dt="2025-04-29T06:37:48.891" v="3578" actId="2696"/>
        <pc:sldMkLst>
          <pc:docMk/>
          <pc:sldMk cId="3639493210" sldId="955"/>
        </pc:sldMkLst>
      </pc:sldChg>
      <pc:sldChg chg="add">
        <pc:chgData name="Atsushi Nakamura" userId="9678f8db9fb508d1" providerId="LiveId" clId="{1E1491A2-32B5-4A10-9402-CE53FD554344}" dt="2025-04-29T06:38:00.631" v="3579"/>
        <pc:sldMkLst>
          <pc:docMk/>
          <pc:sldMk cId="1071945150" sldId="956"/>
        </pc:sldMkLst>
      </pc:sldChg>
      <pc:sldChg chg="add del modNotes">
        <pc:chgData name="Atsushi Nakamura" userId="9678f8db9fb508d1" providerId="LiveId" clId="{1E1491A2-32B5-4A10-9402-CE53FD554344}" dt="2025-04-29T06:37:48.891" v="3578" actId="2696"/>
        <pc:sldMkLst>
          <pc:docMk/>
          <pc:sldMk cId="4217846471" sldId="956"/>
        </pc:sldMkLst>
      </pc:sldChg>
      <pc:sldChg chg="addSp delSp modSp add mod modNotesTx">
        <pc:chgData name="Atsushi Nakamura" userId="9678f8db9fb508d1" providerId="LiveId" clId="{1E1491A2-32B5-4A10-9402-CE53FD554344}" dt="2025-04-29T03:34:09.592" v="903"/>
        <pc:sldMkLst>
          <pc:docMk/>
          <pc:sldMk cId="48002759" sldId="957"/>
        </pc:sldMkLst>
        <pc:spChg chg="add del mod">
          <ac:chgData name="Atsushi Nakamura" userId="9678f8db9fb508d1" providerId="LiveId" clId="{1E1491A2-32B5-4A10-9402-CE53FD554344}" dt="2025-04-29T03:34:09.356" v="902" actId="478"/>
          <ac:spMkLst>
            <pc:docMk/>
            <pc:sldMk cId="48002759" sldId="957"/>
            <ac:spMk id="5" creationId="{CDFCB17E-3FC5-8200-972E-ED2F678BAB72}"/>
          </ac:spMkLst>
        </pc:spChg>
        <pc:spChg chg="add del mod">
          <ac:chgData name="Atsushi Nakamura" userId="9678f8db9fb508d1" providerId="LiveId" clId="{1E1491A2-32B5-4A10-9402-CE53FD554344}" dt="2025-04-29T03:34:09.356" v="902" actId="478"/>
          <ac:spMkLst>
            <pc:docMk/>
            <pc:sldMk cId="48002759" sldId="957"/>
            <ac:spMk id="15" creationId="{DABCA25A-5423-1A1B-2A6A-6FFB5B85BB0C}"/>
          </ac:spMkLst>
        </pc:spChg>
        <pc:spChg chg="add mod">
          <ac:chgData name="Atsushi Nakamura" userId="9678f8db9fb508d1" providerId="LiveId" clId="{1E1491A2-32B5-4A10-9402-CE53FD554344}" dt="2025-04-29T03:34:09.592" v="903"/>
          <ac:spMkLst>
            <pc:docMk/>
            <pc:sldMk cId="48002759" sldId="957"/>
            <ac:spMk id="16" creationId="{01A7660D-4695-591F-CC1B-11537CA8A367}"/>
          </ac:spMkLst>
        </pc:spChg>
        <pc:spChg chg="add mod">
          <ac:chgData name="Atsushi Nakamura" userId="9678f8db9fb508d1" providerId="LiveId" clId="{1E1491A2-32B5-4A10-9402-CE53FD554344}" dt="2025-04-29T03:34:09.592" v="903"/>
          <ac:spMkLst>
            <pc:docMk/>
            <pc:sldMk cId="48002759" sldId="957"/>
            <ac:spMk id="20" creationId="{06509774-5728-643E-CFBE-F7BA308D5654}"/>
          </ac:spMkLst>
        </pc:spChg>
      </pc:sldChg>
      <pc:sldChg chg="add del">
        <pc:chgData name="Atsushi Nakamura" userId="9678f8db9fb508d1" providerId="LiveId" clId="{1E1491A2-32B5-4A10-9402-CE53FD554344}" dt="2025-04-29T02:29:52.308" v="153"/>
        <pc:sldMkLst>
          <pc:docMk/>
          <pc:sldMk cId="790209312" sldId="957"/>
        </pc:sldMkLst>
      </pc:sldChg>
      <pc:sldChg chg="add del">
        <pc:chgData name="Atsushi Nakamura" userId="9678f8db9fb508d1" providerId="LiveId" clId="{1E1491A2-32B5-4A10-9402-CE53FD554344}" dt="2025-04-29T02:30:20.173" v="161"/>
        <pc:sldMkLst>
          <pc:docMk/>
          <pc:sldMk cId="1799457067" sldId="957"/>
        </pc:sldMkLst>
      </pc:sldChg>
      <pc:sldChg chg="add del">
        <pc:chgData name="Atsushi Nakamura" userId="9678f8db9fb508d1" providerId="LiveId" clId="{1E1491A2-32B5-4A10-9402-CE53FD554344}" dt="2025-04-29T02:30:11.159" v="156"/>
        <pc:sldMkLst>
          <pc:docMk/>
          <pc:sldMk cId="2808605027" sldId="957"/>
        </pc:sldMkLst>
      </pc:sldChg>
      <pc:sldChg chg="addSp delSp modSp add del mod modNotesTx">
        <pc:chgData name="Atsushi Nakamura" userId="9678f8db9fb508d1" providerId="LiveId" clId="{1E1491A2-32B5-4A10-9402-CE53FD554344}" dt="2025-04-29T03:26:34.474" v="813" actId="47"/>
        <pc:sldMkLst>
          <pc:docMk/>
          <pc:sldMk cId="442223288" sldId="958"/>
        </pc:sldMkLst>
        <pc:spChg chg="del">
          <ac:chgData name="Atsushi Nakamura" userId="9678f8db9fb508d1" providerId="LiveId" clId="{1E1491A2-32B5-4A10-9402-CE53FD554344}" dt="2025-04-29T03:19:38.880" v="336" actId="478"/>
          <ac:spMkLst>
            <pc:docMk/>
            <pc:sldMk cId="442223288" sldId="958"/>
            <ac:spMk id="5" creationId="{56BEBBF2-C645-455D-0736-8FFB8E0F89E9}"/>
          </ac:spMkLst>
        </pc:spChg>
        <pc:spChg chg="del">
          <ac:chgData name="Atsushi Nakamura" userId="9678f8db9fb508d1" providerId="LiveId" clId="{1E1491A2-32B5-4A10-9402-CE53FD554344}" dt="2025-04-29T03:19:33.416" v="334" actId="478"/>
          <ac:spMkLst>
            <pc:docMk/>
            <pc:sldMk cId="442223288" sldId="958"/>
            <ac:spMk id="15" creationId="{EAB3D567-4315-5DED-38E7-74C8299ACA98}"/>
          </ac:spMkLst>
        </pc:spChg>
        <pc:spChg chg="add mod">
          <ac:chgData name="Atsushi Nakamura" userId="9678f8db9fb508d1" providerId="LiveId" clId="{1E1491A2-32B5-4A10-9402-CE53FD554344}" dt="2025-04-29T03:19:59.520" v="341" actId="208"/>
          <ac:spMkLst>
            <pc:docMk/>
            <pc:sldMk cId="442223288" sldId="958"/>
            <ac:spMk id="16" creationId="{5D6E27E5-5F37-159D-7D3F-E65A49C50BD4}"/>
          </ac:spMkLst>
        </pc:spChg>
        <pc:spChg chg="del">
          <ac:chgData name="Atsushi Nakamura" userId="9678f8db9fb508d1" providerId="LiveId" clId="{1E1491A2-32B5-4A10-9402-CE53FD554344}" dt="2025-04-29T03:20:27.746" v="345" actId="478"/>
          <ac:spMkLst>
            <pc:docMk/>
            <pc:sldMk cId="442223288" sldId="958"/>
            <ac:spMk id="17" creationId="{EB94BB16-A93B-8764-E070-4036612E953E}"/>
          </ac:spMkLst>
        </pc:spChg>
        <pc:spChg chg="del">
          <ac:chgData name="Atsushi Nakamura" userId="9678f8db9fb508d1" providerId="LiveId" clId="{1E1491A2-32B5-4A10-9402-CE53FD554344}" dt="2025-04-29T03:20:27.746" v="345" actId="478"/>
          <ac:spMkLst>
            <pc:docMk/>
            <pc:sldMk cId="442223288" sldId="958"/>
            <ac:spMk id="19" creationId="{3C810190-806A-A895-C835-A5BBF3386F71}"/>
          </ac:spMkLst>
        </pc:spChg>
        <pc:spChg chg="add mod">
          <ac:chgData name="Atsushi Nakamura" userId="9678f8db9fb508d1" providerId="LiveId" clId="{1E1491A2-32B5-4A10-9402-CE53FD554344}" dt="2025-04-29T03:20:10.838" v="344" actId="207"/>
          <ac:spMkLst>
            <pc:docMk/>
            <pc:sldMk cId="442223288" sldId="958"/>
            <ac:spMk id="20" creationId="{78D8B500-0B0B-1505-1E5B-66EE2F950F74}"/>
          </ac:spMkLst>
        </pc:spChg>
      </pc:sldChg>
      <pc:sldChg chg="addSp delSp modSp add mod modNotesTx">
        <pc:chgData name="Atsushi Nakamura" userId="9678f8db9fb508d1" providerId="LiveId" clId="{1E1491A2-32B5-4A10-9402-CE53FD554344}" dt="2025-04-29T06:43:15.540" v="4411" actId="20577"/>
        <pc:sldMkLst>
          <pc:docMk/>
          <pc:sldMk cId="2837908828" sldId="959"/>
        </pc:sldMkLst>
        <pc:spChg chg="del">
          <ac:chgData name="Atsushi Nakamura" userId="9678f8db9fb508d1" providerId="LiveId" clId="{1E1491A2-32B5-4A10-9402-CE53FD554344}" dt="2025-04-29T03:23:30.420" v="399" actId="478"/>
          <ac:spMkLst>
            <pc:docMk/>
            <pc:sldMk cId="2837908828" sldId="959"/>
            <ac:spMk id="5" creationId="{E8BB1DB5-F81A-7DAD-60A4-91D2D99D3780}"/>
          </ac:spMkLst>
        </pc:spChg>
        <pc:spChg chg="del">
          <ac:chgData name="Atsushi Nakamura" userId="9678f8db9fb508d1" providerId="LiveId" clId="{1E1491A2-32B5-4A10-9402-CE53FD554344}" dt="2025-04-29T03:23:28.798" v="398" actId="478"/>
          <ac:spMkLst>
            <pc:docMk/>
            <pc:sldMk cId="2837908828" sldId="959"/>
            <ac:spMk id="15" creationId="{649B2650-8BF8-A104-C5C6-ED433A0A1C32}"/>
          </ac:spMkLst>
        </pc:spChg>
        <pc:spChg chg="add mod">
          <ac:chgData name="Atsushi Nakamura" userId="9678f8db9fb508d1" providerId="LiveId" clId="{1E1491A2-32B5-4A10-9402-CE53FD554344}" dt="2025-04-29T03:24:07.511" v="426" actId="207"/>
          <ac:spMkLst>
            <pc:docMk/>
            <pc:sldMk cId="2837908828" sldId="959"/>
            <ac:spMk id="16" creationId="{66B74B33-CC9A-E183-6D48-5F2926492A92}"/>
          </ac:spMkLst>
        </pc:spChg>
      </pc:sldChg>
      <pc:sldChg chg="addSp modSp add mod modNotesTx">
        <pc:chgData name="Atsushi Nakamura" userId="9678f8db9fb508d1" providerId="LiveId" clId="{1E1491A2-32B5-4A10-9402-CE53FD554344}" dt="2025-04-29T06:43:58.658" v="4562" actId="20577"/>
        <pc:sldMkLst>
          <pc:docMk/>
          <pc:sldMk cId="145803175" sldId="960"/>
        </pc:sldMkLst>
        <pc:spChg chg="add mod">
          <ac:chgData name="Atsushi Nakamura" userId="9678f8db9fb508d1" providerId="LiveId" clId="{1E1491A2-32B5-4A10-9402-CE53FD554344}" dt="2025-04-29T03:27:15.765" v="822" actId="1076"/>
          <ac:spMkLst>
            <pc:docMk/>
            <pc:sldMk cId="145803175" sldId="960"/>
            <ac:spMk id="2" creationId="{55051133-45AC-EED2-B96B-EFAB9142051B}"/>
          </ac:spMkLst>
        </pc:spChg>
        <pc:spChg chg="mod">
          <ac:chgData name="Atsushi Nakamura" userId="9678f8db9fb508d1" providerId="LiveId" clId="{1E1491A2-32B5-4A10-9402-CE53FD554344}" dt="2025-04-29T03:27:23.046" v="824" actId="113"/>
          <ac:spMkLst>
            <pc:docMk/>
            <pc:sldMk cId="145803175" sldId="960"/>
            <ac:spMk id="6" creationId="{8947C564-5E47-E390-2E34-27E79E52ECEF}"/>
          </ac:spMkLst>
        </pc:spChg>
      </pc:sldChg>
      <pc:sldChg chg="addSp delSp modSp add mod modNotes modNotesTx">
        <pc:chgData name="Atsushi Nakamura" userId="9678f8db9fb508d1" providerId="LiveId" clId="{1E1491A2-32B5-4A10-9402-CE53FD554344}" dt="2025-04-29T03:28:26.629" v="834"/>
        <pc:sldMkLst>
          <pc:docMk/>
          <pc:sldMk cId="2241534545" sldId="961"/>
        </pc:sldMkLst>
        <pc:spChg chg="add mod">
          <ac:chgData name="Atsushi Nakamura" userId="9678f8db9fb508d1" providerId="LiveId" clId="{1E1491A2-32B5-4A10-9402-CE53FD554344}" dt="2025-04-29T03:28:08.464" v="832" actId="1076"/>
          <ac:spMkLst>
            <pc:docMk/>
            <pc:sldMk cId="2241534545" sldId="961"/>
            <ac:spMk id="5" creationId="{3CECF87C-7BDF-89FA-5A96-668250911ADF}"/>
          </ac:spMkLst>
        </pc:spChg>
        <pc:spChg chg="del">
          <ac:chgData name="Atsushi Nakamura" userId="9678f8db9fb508d1" providerId="LiveId" clId="{1E1491A2-32B5-4A10-9402-CE53FD554344}" dt="2025-04-29T03:27:54.557" v="827" actId="478"/>
          <ac:spMkLst>
            <pc:docMk/>
            <pc:sldMk cId="2241534545" sldId="961"/>
            <ac:spMk id="16" creationId="{1C142DF7-DF5A-CA13-2297-D711BCDF5E60}"/>
          </ac:spMkLst>
        </pc:spChg>
      </pc:sldChg>
      <pc:sldChg chg="addSp delSp modSp add mod modNotesTx">
        <pc:chgData name="Atsushi Nakamura" userId="9678f8db9fb508d1" providerId="LiveId" clId="{1E1491A2-32B5-4A10-9402-CE53FD554344}" dt="2025-04-29T03:30:21.589" v="855"/>
        <pc:sldMkLst>
          <pc:docMk/>
          <pc:sldMk cId="746420148" sldId="962"/>
        </pc:sldMkLst>
        <pc:spChg chg="del">
          <ac:chgData name="Atsushi Nakamura" userId="9678f8db9fb508d1" providerId="LiveId" clId="{1E1491A2-32B5-4A10-9402-CE53FD554344}" dt="2025-04-29T03:29:42.271" v="847" actId="478"/>
          <ac:spMkLst>
            <pc:docMk/>
            <pc:sldMk cId="746420148" sldId="962"/>
            <ac:spMk id="10" creationId="{0EF9A07F-4F22-ACFC-3D45-155C503AEC7C}"/>
          </ac:spMkLst>
        </pc:spChg>
        <pc:spChg chg="del">
          <ac:chgData name="Atsushi Nakamura" userId="9678f8db9fb508d1" providerId="LiveId" clId="{1E1491A2-32B5-4A10-9402-CE53FD554344}" dt="2025-04-29T03:29:47.303" v="850" actId="478"/>
          <ac:spMkLst>
            <pc:docMk/>
            <pc:sldMk cId="746420148" sldId="962"/>
            <ac:spMk id="11" creationId="{E9B84FB4-0AAF-C97E-FEF0-B2860F91C689}"/>
          </ac:spMkLst>
        </pc:spChg>
        <pc:spChg chg="del">
          <ac:chgData name="Atsushi Nakamura" userId="9678f8db9fb508d1" providerId="LiveId" clId="{1E1491A2-32B5-4A10-9402-CE53FD554344}" dt="2025-04-29T03:29:44.116" v="848" actId="478"/>
          <ac:spMkLst>
            <pc:docMk/>
            <pc:sldMk cId="746420148" sldId="962"/>
            <ac:spMk id="13" creationId="{E8218F4B-33FB-487B-B4F3-8160D59B2159}"/>
          </ac:spMkLst>
        </pc:spChg>
        <pc:spChg chg="del">
          <ac:chgData name="Atsushi Nakamura" userId="9678f8db9fb508d1" providerId="LiveId" clId="{1E1491A2-32B5-4A10-9402-CE53FD554344}" dt="2025-04-29T03:29:45.839" v="849" actId="478"/>
          <ac:spMkLst>
            <pc:docMk/>
            <pc:sldMk cId="746420148" sldId="962"/>
            <ac:spMk id="14" creationId="{BC05B06C-534D-E9E6-A44B-67EEA8391447}"/>
          </ac:spMkLst>
        </pc:spChg>
        <pc:spChg chg="add mod">
          <ac:chgData name="Atsushi Nakamura" userId="9678f8db9fb508d1" providerId="LiveId" clId="{1E1491A2-32B5-4A10-9402-CE53FD554344}" dt="2025-04-29T03:29:53.202" v="851" actId="1076"/>
          <ac:spMkLst>
            <pc:docMk/>
            <pc:sldMk cId="746420148" sldId="962"/>
            <ac:spMk id="15" creationId="{E017711B-DD30-0D07-6468-C7636372F649}"/>
          </ac:spMkLst>
        </pc:spChg>
        <pc:spChg chg="add mod">
          <ac:chgData name="Atsushi Nakamura" userId="9678f8db9fb508d1" providerId="LiveId" clId="{1E1491A2-32B5-4A10-9402-CE53FD554344}" dt="2025-04-29T03:30:05.657" v="853" actId="1076"/>
          <ac:spMkLst>
            <pc:docMk/>
            <pc:sldMk cId="746420148" sldId="962"/>
            <ac:spMk id="16" creationId="{55E3E503-0525-4F0D-B57C-3509704C2ECA}"/>
          </ac:spMkLst>
        </pc:spChg>
        <pc:spChg chg="mod">
          <ac:chgData name="Atsushi Nakamura" userId="9678f8db9fb508d1" providerId="LiveId" clId="{1E1491A2-32B5-4A10-9402-CE53FD554344}" dt="2025-04-29T03:29:55.407" v="852" actId="1076"/>
          <ac:spMkLst>
            <pc:docMk/>
            <pc:sldMk cId="746420148" sldId="962"/>
            <ac:spMk id="17" creationId="{27F190AF-B126-27A5-B33E-77E18D86A027}"/>
          </ac:spMkLst>
        </pc:spChg>
        <pc:spChg chg="mod">
          <ac:chgData name="Atsushi Nakamura" userId="9678f8db9fb508d1" providerId="LiveId" clId="{1E1491A2-32B5-4A10-9402-CE53FD554344}" dt="2025-04-29T03:30:09.964" v="854" actId="1076"/>
          <ac:spMkLst>
            <pc:docMk/>
            <pc:sldMk cId="746420148" sldId="962"/>
            <ac:spMk id="19" creationId="{4E9001BD-0DDC-90A0-86DF-C4065017D6AB}"/>
          </ac:spMkLst>
        </pc:spChg>
        <pc:spChg chg="add mod">
          <ac:chgData name="Atsushi Nakamura" userId="9678f8db9fb508d1" providerId="LiveId" clId="{1E1491A2-32B5-4A10-9402-CE53FD554344}" dt="2025-04-29T03:29:53.202" v="851" actId="1076"/>
          <ac:spMkLst>
            <pc:docMk/>
            <pc:sldMk cId="746420148" sldId="962"/>
            <ac:spMk id="20" creationId="{D2A6488D-3A5D-DF53-7DAC-9FAEFB3EDB65}"/>
          </ac:spMkLst>
        </pc:spChg>
        <pc:spChg chg="add mod">
          <ac:chgData name="Atsushi Nakamura" userId="9678f8db9fb508d1" providerId="LiveId" clId="{1E1491A2-32B5-4A10-9402-CE53FD554344}" dt="2025-04-29T03:30:05.657" v="853" actId="1076"/>
          <ac:spMkLst>
            <pc:docMk/>
            <pc:sldMk cId="746420148" sldId="962"/>
            <ac:spMk id="21" creationId="{D0BF2D04-87C9-1495-4DFB-99F7067CD891}"/>
          </ac:spMkLst>
        </pc:spChg>
      </pc:sldChg>
      <pc:sldChg chg="addSp delSp modSp add del mod modNotesTx">
        <pc:chgData name="Atsushi Nakamura" userId="9678f8db9fb508d1" providerId="LiveId" clId="{1E1491A2-32B5-4A10-9402-CE53FD554344}" dt="2025-04-29T03:36:22.829" v="916" actId="47"/>
        <pc:sldMkLst>
          <pc:docMk/>
          <pc:sldMk cId="1526250635" sldId="963"/>
        </pc:sldMkLst>
        <pc:spChg chg="mod">
          <ac:chgData name="Atsushi Nakamura" userId="9678f8db9fb508d1" providerId="LiveId" clId="{1E1491A2-32B5-4A10-9402-CE53FD554344}" dt="2025-04-29T03:31:22.301" v="863" actId="208"/>
          <ac:spMkLst>
            <pc:docMk/>
            <pc:sldMk cId="1526250635" sldId="963"/>
            <ac:spMk id="7" creationId="{2BB338B7-65DF-6CE1-DFC4-95CC372E64C4}"/>
          </ac:spMkLst>
        </pc:spChg>
        <pc:spChg chg="mod">
          <ac:chgData name="Atsushi Nakamura" userId="9678f8db9fb508d1" providerId="LiveId" clId="{1E1491A2-32B5-4A10-9402-CE53FD554344}" dt="2025-04-29T03:31:22.301" v="863" actId="208"/>
          <ac:spMkLst>
            <pc:docMk/>
            <pc:sldMk cId="1526250635" sldId="963"/>
            <ac:spMk id="8" creationId="{7E88DA7A-04FF-A5EA-E7F5-D0AD05EF4602}"/>
          </ac:spMkLst>
        </pc:spChg>
        <pc:spChg chg="mod">
          <ac:chgData name="Atsushi Nakamura" userId="9678f8db9fb508d1" providerId="LiveId" clId="{1E1491A2-32B5-4A10-9402-CE53FD554344}" dt="2025-04-29T03:31:25.544" v="865" actId="20577"/>
          <ac:spMkLst>
            <pc:docMk/>
            <pc:sldMk cId="1526250635" sldId="963"/>
            <ac:spMk id="10" creationId="{6802B8CD-CEF4-C42C-A948-2A3FB2A9F753}"/>
          </ac:spMkLst>
        </pc:spChg>
        <pc:spChg chg="mod">
          <ac:chgData name="Atsushi Nakamura" userId="9678f8db9fb508d1" providerId="LiveId" clId="{1E1491A2-32B5-4A10-9402-CE53FD554344}" dt="2025-04-29T03:31:36.868" v="875" actId="20577"/>
          <ac:spMkLst>
            <pc:docMk/>
            <pc:sldMk cId="1526250635" sldId="963"/>
            <ac:spMk id="11" creationId="{795F8C21-B350-0A2A-3CE6-E8BAAD6F1B22}"/>
          </ac:spMkLst>
        </pc:spChg>
        <pc:spChg chg="mod">
          <ac:chgData name="Atsushi Nakamura" userId="9678f8db9fb508d1" providerId="LiveId" clId="{1E1491A2-32B5-4A10-9402-CE53FD554344}" dt="2025-04-29T03:31:27.944" v="867" actId="20577"/>
          <ac:spMkLst>
            <pc:docMk/>
            <pc:sldMk cId="1526250635" sldId="963"/>
            <ac:spMk id="13" creationId="{C80669E2-3451-75B7-090D-046496699D17}"/>
          </ac:spMkLst>
        </pc:spChg>
        <pc:spChg chg="mod">
          <ac:chgData name="Atsushi Nakamura" userId="9678f8db9fb508d1" providerId="LiveId" clId="{1E1491A2-32B5-4A10-9402-CE53FD554344}" dt="2025-04-29T03:31:34.640" v="873" actId="6549"/>
          <ac:spMkLst>
            <pc:docMk/>
            <pc:sldMk cId="1526250635" sldId="963"/>
            <ac:spMk id="14" creationId="{7E53D6A8-8472-39E8-086C-5EAD6008B505}"/>
          </ac:spMkLst>
        </pc:spChg>
        <pc:spChg chg="del">
          <ac:chgData name="Atsushi Nakamura" userId="9678f8db9fb508d1" providerId="LiveId" clId="{1E1491A2-32B5-4A10-9402-CE53FD554344}" dt="2025-04-29T03:33:49.118" v="896" actId="478"/>
          <ac:spMkLst>
            <pc:docMk/>
            <pc:sldMk cId="1526250635" sldId="963"/>
            <ac:spMk id="15" creationId="{E510EF14-5CA1-BA21-A372-4471F16748CA}"/>
          </ac:spMkLst>
        </pc:spChg>
        <pc:spChg chg="del mod">
          <ac:chgData name="Atsushi Nakamura" userId="9678f8db9fb508d1" providerId="LiveId" clId="{1E1491A2-32B5-4A10-9402-CE53FD554344}" dt="2025-04-29T03:33:49.118" v="896" actId="478"/>
          <ac:spMkLst>
            <pc:docMk/>
            <pc:sldMk cId="1526250635" sldId="963"/>
            <ac:spMk id="16" creationId="{46356EFB-ABF9-C614-DE6F-E9A42B2DC494}"/>
          </ac:spMkLst>
        </pc:spChg>
        <pc:spChg chg="del">
          <ac:chgData name="Atsushi Nakamura" userId="9678f8db9fb508d1" providerId="LiveId" clId="{1E1491A2-32B5-4A10-9402-CE53FD554344}" dt="2025-04-29T03:31:30.163" v="868" actId="478"/>
          <ac:spMkLst>
            <pc:docMk/>
            <pc:sldMk cId="1526250635" sldId="963"/>
            <ac:spMk id="17" creationId="{7C5A2562-65F9-DBDE-97FA-24514E918EEF}"/>
          </ac:spMkLst>
        </pc:spChg>
        <pc:spChg chg="add del mod">
          <ac:chgData name="Atsushi Nakamura" userId="9678f8db9fb508d1" providerId="LiveId" clId="{1E1491A2-32B5-4A10-9402-CE53FD554344}" dt="2025-04-29T03:33:49.118" v="896" actId="478"/>
          <ac:spMkLst>
            <pc:docMk/>
            <pc:sldMk cId="1526250635" sldId="963"/>
            <ac:spMk id="18" creationId="{0D0BE1F1-7EC8-43E4-62FD-0B902CDDE2A6}"/>
          </ac:spMkLst>
        </pc:spChg>
        <pc:spChg chg="del">
          <ac:chgData name="Atsushi Nakamura" userId="9678f8db9fb508d1" providerId="LiveId" clId="{1E1491A2-32B5-4A10-9402-CE53FD554344}" dt="2025-04-29T03:31:31.267" v="869" actId="478"/>
          <ac:spMkLst>
            <pc:docMk/>
            <pc:sldMk cId="1526250635" sldId="963"/>
            <ac:spMk id="19" creationId="{DC943924-AB62-0F48-FA1D-CA588A268D1D}"/>
          </ac:spMkLst>
        </pc:spChg>
        <pc:spChg chg="add mod">
          <ac:chgData name="Atsushi Nakamura" userId="9678f8db9fb508d1" providerId="LiveId" clId="{1E1491A2-32B5-4A10-9402-CE53FD554344}" dt="2025-04-29T03:33:49.338" v="897"/>
          <ac:spMkLst>
            <pc:docMk/>
            <pc:sldMk cId="1526250635" sldId="963"/>
            <ac:spMk id="20" creationId="{CCD3BD1A-B22F-926D-3D3A-FFB6F0820BD0}"/>
          </ac:spMkLst>
        </pc:spChg>
        <pc:spChg chg="add mod">
          <ac:chgData name="Atsushi Nakamura" userId="9678f8db9fb508d1" providerId="LiveId" clId="{1E1491A2-32B5-4A10-9402-CE53FD554344}" dt="2025-04-29T03:33:49.338" v="897"/>
          <ac:spMkLst>
            <pc:docMk/>
            <pc:sldMk cId="1526250635" sldId="963"/>
            <ac:spMk id="21" creationId="{BB436EB8-1363-3703-7B11-7CA117E38084}"/>
          </ac:spMkLst>
        </pc:spChg>
        <pc:spChg chg="add mod">
          <ac:chgData name="Atsushi Nakamura" userId="9678f8db9fb508d1" providerId="LiveId" clId="{1E1491A2-32B5-4A10-9402-CE53FD554344}" dt="2025-04-29T03:33:49.338" v="897"/>
          <ac:spMkLst>
            <pc:docMk/>
            <pc:sldMk cId="1526250635" sldId="963"/>
            <ac:spMk id="22" creationId="{989EE285-9A51-550E-6B5D-D37103363D8D}"/>
          </ac:spMkLst>
        </pc:spChg>
      </pc:sldChg>
      <pc:sldChg chg="add del">
        <pc:chgData name="Atsushi Nakamura" userId="9678f8db9fb508d1" providerId="LiveId" clId="{1E1491A2-32B5-4A10-9402-CE53FD554344}" dt="2025-04-29T03:30:26.170" v="856" actId="47"/>
        <pc:sldMkLst>
          <pc:docMk/>
          <pc:sldMk cId="2681531993" sldId="963"/>
        </pc:sldMkLst>
      </pc:sldChg>
      <pc:sldChg chg="add del">
        <pc:chgData name="Atsushi Nakamura" userId="9678f8db9fb508d1" providerId="LiveId" clId="{1E1491A2-32B5-4A10-9402-CE53FD554344}" dt="2025-04-29T03:31:12.690" v="861"/>
        <pc:sldMkLst>
          <pc:docMk/>
          <pc:sldMk cId="3317570670" sldId="963"/>
        </pc:sldMkLst>
      </pc:sldChg>
      <pc:sldChg chg="addSp modSp add del mod modNotesTx">
        <pc:chgData name="Atsushi Nakamura" userId="9678f8db9fb508d1" providerId="LiveId" clId="{1E1491A2-32B5-4A10-9402-CE53FD554344}" dt="2025-04-29T03:37:38.943" v="925" actId="47"/>
        <pc:sldMkLst>
          <pc:docMk/>
          <pc:sldMk cId="1076680567" sldId="964"/>
        </pc:sldMkLst>
        <pc:spChg chg="mod">
          <ac:chgData name="Atsushi Nakamura" userId="9678f8db9fb508d1" providerId="LiveId" clId="{1E1491A2-32B5-4A10-9402-CE53FD554344}" dt="2025-04-29T03:33:17.340" v="890" actId="1076"/>
          <ac:spMkLst>
            <pc:docMk/>
            <pc:sldMk cId="1076680567" sldId="964"/>
            <ac:spMk id="9" creationId="{FAC1DFEC-15F2-D0D2-3181-487D0D9C8CC9}"/>
          </ac:spMkLst>
        </pc:spChg>
        <pc:spChg chg="mod">
          <ac:chgData name="Atsushi Nakamura" userId="9678f8db9fb508d1" providerId="LiveId" clId="{1E1491A2-32B5-4A10-9402-CE53FD554344}" dt="2025-04-29T03:33:17.340" v="890" actId="1076"/>
          <ac:spMkLst>
            <pc:docMk/>
            <pc:sldMk cId="1076680567" sldId="964"/>
            <ac:spMk id="12" creationId="{9D3A8DFC-40E6-7A14-63A3-FB806A4EFBE5}"/>
          </ac:spMkLst>
        </pc:spChg>
        <pc:spChg chg="mod">
          <ac:chgData name="Atsushi Nakamura" userId="9678f8db9fb508d1" providerId="LiveId" clId="{1E1491A2-32B5-4A10-9402-CE53FD554344}" dt="2025-04-29T03:33:40.990" v="895" actId="1076"/>
          <ac:spMkLst>
            <pc:docMk/>
            <pc:sldMk cId="1076680567" sldId="964"/>
            <ac:spMk id="15" creationId="{1DE3A6C8-6944-C6A4-662B-E71EA51CAB8C}"/>
          </ac:spMkLst>
        </pc:spChg>
        <pc:spChg chg="mod">
          <ac:chgData name="Atsushi Nakamura" userId="9678f8db9fb508d1" providerId="LiveId" clId="{1E1491A2-32B5-4A10-9402-CE53FD554344}" dt="2025-04-29T03:33:34.867" v="894" actId="14100"/>
          <ac:spMkLst>
            <pc:docMk/>
            <pc:sldMk cId="1076680567" sldId="964"/>
            <ac:spMk id="16" creationId="{340CD807-912A-328B-AAB8-F44D16ABF216}"/>
          </ac:spMkLst>
        </pc:spChg>
        <pc:spChg chg="add mod">
          <ac:chgData name="Atsushi Nakamura" userId="9678f8db9fb508d1" providerId="LiveId" clId="{1E1491A2-32B5-4A10-9402-CE53FD554344}" dt="2025-04-29T03:33:13.359" v="889" actId="1076"/>
          <ac:spMkLst>
            <pc:docMk/>
            <pc:sldMk cId="1076680567" sldId="964"/>
            <ac:spMk id="17" creationId="{49C169AB-E513-6BEC-B5C2-B508B61B6259}"/>
          </ac:spMkLst>
        </pc:spChg>
        <pc:spChg chg="mod">
          <ac:chgData name="Atsushi Nakamura" userId="9678f8db9fb508d1" providerId="LiveId" clId="{1E1491A2-32B5-4A10-9402-CE53FD554344}" dt="2025-04-29T03:33:31.742" v="893" actId="14100"/>
          <ac:spMkLst>
            <pc:docMk/>
            <pc:sldMk cId="1076680567" sldId="964"/>
            <ac:spMk id="18" creationId="{878EE6B3-1586-99E2-22C1-161ED3FB019F}"/>
          </ac:spMkLst>
        </pc:spChg>
        <pc:spChg chg="add mod">
          <ac:chgData name="Atsushi Nakamura" userId="9678f8db9fb508d1" providerId="LiveId" clId="{1E1491A2-32B5-4A10-9402-CE53FD554344}" dt="2025-04-29T03:33:20.947" v="891" actId="14100"/>
          <ac:spMkLst>
            <pc:docMk/>
            <pc:sldMk cId="1076680567" sldId="964"/>
            <ac:spMk id="19" creationId="{EC2343B4-193A-5570-E1DB-1C7CECA77324}"/>
          </ac:spMkLst>
        </pc:spChg>
      </pc:sldChg>
      <pc:sldChg chg="addSp delSp modSp add mod modNotesTx">
        <pc:chgData name="Atsushi Nakamura" userId="9678f8db9fb508d1" providerId="LiveId" clId="{1E1491A2-32B5-4A10-9402-CE53FD554344}" dt="2025-04-29T03:35:31.870" v="908"/>
        <pc:sldMkLst>
          <pc:docMk/>
          <pc:sldMk cId="103597369" sldId="965"/>
        </pc:sldMkLst>
        <pc:spChg chg="del">
          <ac:chgData name="Atsushi Nakamura" userId="9678f8db9fb508d1" providerId="LiveId" clId="{1E1491A2-32B5-4A10-9402-CE53FD554344}" dt="2025-04-29T03:35:25.953" v="906" actId="478"/>
          <ac:spMkLst>
            <pc:docMk/>
            <pc:sldMk cId="103597369" sldId="965"/>
            <ac:spMk id="5" creationId="{6C8884DB-A7AC-B582-CEF7-13C410F93C4C}"/>
          </ac:spMkLst>
        </pc:spChg>
        <pc:spChg chg="add mod">
          <ac:chgData name="Atsushi Nakamura" userId="9678f8db9fb508d1" providerId="LiveId" clId="{1E1491A2-32B5-4A10-9402-CE53FD554344}" dt="2025-04-29T03:35:26.219" v="907"/>
          <ac:spMkLst>
            <pc:docMk/>
            <pc:sldMk cId="103597369" sldId="965"/>
            <ac:spMk id="10" creationId="{D2510199-CC83-2483-44F2-76F0F4C9CFC2}"/>
          </ac:spMkLst>
        </pc:spChg>
        <pc:spChg chg="add mod">
          <ac:chgData name="Atsushi Nakamura" userId="9678f8db9fb508d1" providerId="LiveId" clId="{1E1491A2-32B5-4A10-9402-CE53FD554344}" dt="2025-04-29T03:35:26.219" v="907"/>
          <ac:spMkLst>
            <pc:docMk/>
            <pc:sldMk cId="103597369" sldId="965"/>
            <ac:spMk id="11" creationId="{76DFBE15-AC67-0735-9A7D-130A1F767D75}"/>
          </ac:spMkLst>
        </pc:spChg>
      </pc:sldChg>
      <pc:sldChg chg="add del">
        <pc:chgData name="Atsushi Nakamura" userId="9678f8db9fb508d1" providerId="LiveId" clId="{1E1491A2-32B5-4A10-9402-CE53FD554344}" dt="2025-04-29T03:36:03.781" v="911"/>
        <pc:sldMkLst>
          <pc:docMk/>
          <pc:sldMk cId="1791945715" sldId="966"/>
        </pc:sldMkLst>
      </pc:sldChg>
      <pc:sldChg chg="addSp delSp modSp add mod modNotesTx">
        <pc:chgData name="Atsushi Nakamura" userId="9678f8db9fb508d1" providerId="LiveId" clId="{1E1491A2-32B5-4A10-9402-CE53FD554344}" dt="2025-04-29T03:36:20.893" v="915"/>
        <pc:sldMkLst>
          <pc:docMk/>
          <pc:sldMk cId="3295779852" sldId="966"/>
        </pc:sldMkLst>
        <pc:spChg chg="add mod">
          <ac:chgData name="Atsushi Nakamura" userId="9678f8db9fb508d1" providerId="LiveId" clId="{1E1491A2-32B5-4A10-9402-CE53FD554344}" dt="2025-04-29T03:36:11.463" v="914"/>
          <ac:spMkLst>
            <pc:docMk/>
            <pc:sldMk cId="3295779852" sldId="966"/>
            <ac:spMk id="5" creationId="{F6B243F1-701B-B055-7AAE-DFB06E073B68}"/>
          </ac:spMkLst>
        </pc:spChg>
        <pc:spChg chg="del">
          <ac:chgData name="Atsushi Nakamura" userId="9678f8db9fb508d1" providerId="LiveId" clId="{1E1491A2-32B5-4A10-9402-CE53FD554344}" dt="2025-04-29T03:36:11.183" v="913" actId="478"/>
          <ac:spMkLst>
            <pc:docMk/>
            <pc:sldMk cId="3295779852" sldId="966"/>
            <ac:spMk id="10" creationId="{8AB5C34C-BBBC-28AF-4E36-02612CABB968}"/>
          </ac:spMkLst>
        </pc:spChg>
        <pc:spChg chg="del">
          <ac:chgData name="Atsushi Nakamura" userId="9678f8db9fb508d1" providerId="LiveId" clId="{1E1491A2-32B5-4A10-9402-CE53FD554344}" dt="2025-04-29T03:36:11.183" v="913" actId="478"/>
          <ac:spMkLst>
            <pc:docMk/>
            <pc:sldMk cId="3295779852" sldId="966"/>
            <ac:spMk id="11" creationId="{E172EC49-3454-36AE-E296-32B7BDB27B75}"/>
          </ac:spMkLst>
        </pc:spChg>
        <pc:spChg chg="add mod">
          <ac:chgData name="Atsushi Nakamura" userId="9678f8db9fb508d1" providerId="LiveId" clId="{1E1491A2-32B5-4A10-9402-CE53FD554344}" dt="2025-04-29T03:36:11.463" v="914"/>
          <ac:spMkLst>
            <pc:docMk/>
            <pc:sldMk cId="3295779852" sldId="966"/>
            <ac:spMk id="13" creationId="{B4A11473-194F-935A-B8F1-8B06BDAC4A8E}"/>
          </ac:spMkLst>
        </pc:spChg>
        <pc:spChg chg="add mod">
          <ac:chgData name="Atsushi Nakamura" userId="9678f8db9fb508d1" providerId="LiveId" clId="{1E1491A2-32B5-4A10-9402-CE53FD554344}" dt="2025-04-29T03:36:11.463" v="914"/>
          <ac:spMkLst>
            <pc:docMk/>
            <pc:sldMk cId="3295779852" sldId="966"/>
            <ac:spMk id="14" creationId="{1FE7A1C7-AE34-625D-C831-C4FC6D31901C}"/>
          </ac:spMkLst>
        </pc:spChg>
      </pc:sldChg>
      <pc:sldChg chg="addSp modSp add mod modNotesTx">
        <pc:chgData name="Atsushi Nakamura" userId="9678f8db9fb508d1" providerId="LiveId" clId="{1E1491A2-32B5-4A10-9402-CE53FD554344}" dt="2025-04-29T03:37:34.545" v="924"/>
        <pc:sldMkLst>
          <pc:docMk/>
          <pc:sldMk cId="2392127745" sldId="967"/>
        </pc:sldMkLst>
        <pc:spChg chg="mod">
          <ac:chgData name="Atsushi Nakamura" userId="9678f8db9fb508d1" providerId="LiveId" clId="{1E1491A2-32B5-4A10-9402-CE53FD554344}" dt="2025-04-29T03:37:24.561" v="923" actId="1076"/>
          <ac:spMkLst>
            <pc:docMk/>
            <pc:sldMk cId="2392127745" sldId="967"/>
            <ac:spMk id="5" creationId="{872D4ADE-A6CB-0F50-FA85-3E9323A9A851}"/>
          </ac:spMkLst>
        </pc:spChg>
        <pc:spChg chg="add mod">
          <ac:chgData name="Atsushi Nakamura" userId="9678f8db9fb508d1" providerId="LiveId" clId="{1E1491A2-32B5-4A10-9402-CE53FD554344}" dt="2025-04-29T03:37:24.561" v="923" actId="1076"/>
          <ac:spMkLst>
            <pc:docMk/>
            <pc:sldMk cId="2392127745" sldId="967"/>
            <ac:spMk id="10" creationId="{3C19299A-1553-BDAE-689B-D010725448F5}"/>
          </ac:spMkLst>
        </pc:spChg>
        <pc:spChg chg="add mod">
          <ac:chgData name="Atsushi Nakamura" userId="9678f8db9fb508d1" providerId="LiveId" clId="{1E1491A2-32B5-4A10-9402-CE53FD554344}" dt="2025-04-29T03:37:24.561" v="923" actId="1076"/>
          <ac:spMkLst>
            <pc:docMk/>
            <pc:sldMk cId="2392127745" sldId="967"/>
            <ac:spMk id="11" creationId="{F65EC831-F71A-1090-E6BE-49749C1BE9E6}"/>
          </ac:spMkLst>
        </pc:spChg>
        <pc:spChg chg="mod">
          <ac:chgData name="Atsushi Nakamura" userId="9678f8db9fb508d1" providerId="LiveId" clId="{1E1491A2-32B5-4A10-9402-CE53FD554344}" dt="2025-04-29T03:37:24.561" v="923" actId="1076"/>
          <ac:spMkLst>
            <pc:docMk/>
            <pc:sldMk cId="2392127745" sldId="967"/>
            <ac:spMk id="13" creationId="{E81AEAFD-B32F-D5E6-BFE1-9C2A439BA7C9}"/>
          </ac:spMkLst>
        </pc:spChg>
        <pc:spChg chg="mod">
          <ac:chgData name="Atsushi Nakamura" userId="9678f8db9fb508d1" providerId="LiveId" clId="{1E1491A2-32B5-4A10-9402-CE53FD554344}" dt="2025-04-29T03:37:24.561" v="923" actId="1076"/>
          <ac:spMkLst>
            <pc:docMk/>
            <pc:sldMk cId="2392127745" sldId="967"/>
            <ac:spMk id="14" creationId="{4E58F049-6982-0953-348E-50DBCF56C5E3}"/>
          </ac:spMkLst>
        </pc:spChg>
      </pc:sldChg>
      <pc:sldChg chg="delSp add mod modNotesTx">
        <pc:chgData name="Atsushi Nakamura" userId="9678f8db9fb508d1" providerId="LiveId" clId="{1E1491A2-32B5-4A10-9402-CE53FD554344}" dt="2025-04-29T03:40:56.361" v="948"/>
        <pc:sldMkLst>
          <pc:docMk/>
          <pc:sldMk cId="1304069906" sldId="968"/>
        </pc:sldMkLst>
        <pc:spChg chg="del">
          <ac:chgData name="Atsushi Nakamura" userId="9678f8db9fb508d1" providerId="LiveId" clId="{1E1491A2-32B5-4A10-9402-CE53FD554344}" dt="2025-04-29T03:40:51.755" v="947" actId="478"/>
          <ac:spMkLst>
            <pc:docMk/>
            <pc:sldMk cId="1304069906" sldId="968"/>
            <ac:spMk id="3" creationId="{E43D51E6-C621-2744-36F7-A79ECFA617EE}"/>
          </ac:spMkLst>
        </pc:spChg>
      </pc:sldChg>
      <pc:sldChg chg="addSp delSp modSp add mod modNotesTx">
        <pc:chgData name="Atsushi Nakamura" userId="9678f8db9fb508d1" providerId="LiveId" clId="{1E1491A2-32B5-4A10-9402-CE53FD554344}" dt="2025-04-29T12:00:46.456" v="12792" actId="14100"/>
        <pc:sldMkLst>
          <pc:docMk/>
          <pc:sldMk cId="910977657" sldId="969"/>
        </pc:sldMkLst>
        <pc:spChg chg="del">
          <ac:chgData name="Atsushi Nakamura" userId="9678f8db9fb508d1" providerId="LiveId" clId="{1E1491A2-32B5-4A10-9402-CE53FD554344}" dt="2025-04-29T03:43:25.742" v="963" actId="478"/>
          <ac:spMkLst>
            <pc:docMk/>
            <pc:sldMk cId="910977657" sldId="969"/>
            <ac:spMk id="3" creationId="{ECDCF3F0-695E-DE53-17D6-51BA4BCE2BEE}"/>
          </ac:spMkLst>
        </pc:spChg>
        <pc:spChg chg="add mod">
          <ac:chgData name="Atsushi Nakamura" userId="9678f8db9fb508d1" providerId="LiveId" clId="{1E1491A2-32B5-4A10-9402-CE53FD554344}" dt="2025-04-29T12:00:46.456" v="12792" actId="14100"/>
          <ac:spMkLst>
            <pc:docMk/>
            <pc:sldMk cId="910977657" sldId="969"/>
            <ac:spMk id="5" creationId="{D502FC7E-C37A-8CDE-91A4-EE3B3288D783}"/>
          </ac:spMkLst>
        </pc:spChg>
        <pc:spChg chg="del">
          <ac:chgData name="Atsushi Nakamura" userId="9678f8db9fb508d1" providerId="LiveId" clId="{1E1491A2-32B5-4A10-9402-CE53FD554344}" dt="2025-04-29T03:43:23.068" v="962" actId="478"/>
          <ac:spMkLst>
            <pc:docMk/>
            <pc:sldMk cId="910977657" sldId="969"/>
            <ac:spMk id="6" creationId="{7D9CA5E0-D8BF-50E7-1640-54DFB632212F}"/>
          </ac:spMkLst>
        </pc:spChg>
        <pc:spChg chg="add mod">
          <ac:chgData name="Atsushi Nakamura" userId="9678f8db9fb508d1" providerId="LiveId" clId="{1E1491A2-32B5-4A10-9402-CE53FD554344}" dt="2025-04-29T03:47:22.264" v="1052" actId="14100"/>
          <ac:spMkLst>
            <pc:docMk/>
            <pc:sldMk cId="910977657" sldId="969"/>
            <ac:spMk id="7" creationId="{F198BA6B-CA2C-2D63-9D07-12B76251FF79}"/>
          </ac:spMkLst>
        </pc:spChg>
        <pc:spChg chg="add mod">
          <ac:chgData name="Atsushi Nakamura" userId="9678f8db9fb508d1" providerId="LiveId" clId="{1E1491A2-32B5-4A10-9402-CE53FD554344}" dt="2025-04-29T03:47:15.463" v="1050"/>
          <ac:spMkLst>
            <pc:docMk/>
            <pc:sldMk cId="910977657" sldId="969"/>
            <ac:spMk id="8" creationId="{712F116E-6F9E-AF9B-9E84-D1DC23574414}"/>
          </ac:spMkLst>
        </pc:spChg>
        <pc:spChg chg="add mod">
          <ac:chgData name="Atsushi Nakamura" userId="9678f8db9fb508d1" providerId="LiveId" clId="{1E1491A2-32B5-4A10-9402-CE53FD554344}" dt="2025-04-29T03:47:15.463" v="1050"/>
          <ac:spMkLst>
            <pc:docMk/>
            <pc:sldMk cId="910977657" sldId="969"/>
            <ac:spMk id="9" creationId="{AF934AFF-9DA7-AF2E-B6E5-587C95547BA8}"/>
          </ac:spMkLst>
        </pc:spChg>
      </pc:sldChg>
      <pc:sldChg chg="addSp delSp modSp add del mod modNotesTx">
        <pc:chgData name="Atsushi Nakamura" userId="9678f8db9fb508d1" providerId="LiveId" clId="{1E1491A2-32B5-4A10-9402-CE53FD554344}" dt="2025-04-29T03:47:25.079" v="1053" actId="47"/>
        <pc:sldMkLst>
          <pc:docMk/>
          <pc:sldMk cId="4197561455" sldId="970"/>
        </pc:sldMkLst>
        <pc:spChg chg="add mod">
          <ac:chgData name="Atsushi Nakamura" userId="9678f8db9fb508d1" providerId="LiveId" clId="{1E1491A2-32B5-4A10-9402-CE53FD554344}" dt="2025-04-29T03:44:34.613" v="975" actId="1076"/>
          <ac:spMkLst>
            <pc:docMk/>
            <pc:sldMk cId="4197561455" sldId="970"/>
            <ac:spMk id="3" creationId="{7A4748F6-A5A4-21EE-5889-1782125DF4F9}"/>
          </ac:spMkLst>
        </pc:spChg>
        <pc:spChg chg="add mod">
          <ac:chgData name="Atsushi Nakamura" userId="9678f8db9fb508d1" providerId="LiveId" clId="{1E1491A2-32B5-4A10-9402-CE53FD554344}" dt="2025-04-29T03:44:40.094" v="977" actId="14100"/>
          <ac:spMkLst>
            <pc:docMk/>
            <pc:sldMk cId="4197561455" sldId="970"/>
            <ac:spMk id="6" creationId="{611E06B4-1165-66ED-8042-F6E4A11A22DD}"/>
          </ac:spMkLst>
        </pc:spChg>
        <pc:spChg chg="del">
          <ac:chgData name="Atsushi Nakamura" userId="9678f8db9fb508d1" providerId="LiveId" clId="{1E1491A2-32B5-4A10-9402-CE53FD554344}" dt="2025-04-29T03:44:30.415" v="974" actId="478"/>
          <ac:spMkLst>
            <pc:docMk/>
            <pc:sldMk cId="4197561455" sldId="970"/>
            <ac:spMk id="7" creationId="{20EBBD82-8646-1DCC-31EB-69F610C54A78}"/>
          </ac:spMkLst>
        </pc:spChg>
      </pc:sldChg>
      <pc:sldChg chg="addSp modSp add mod modNotesTx">
        <pc:chgData name="Atsushi Nakamura" userId="9678f8db9fb508d1" providerId="LiveId" clId="{1E1491A2-32B5-4A10-9402-CE53FD554344}" dt="2025-04-29T03:46:25.270" v="989"/>
        <pc:sldMkLst>
          <pc:docMk/>
          <pc:sldMk cId="3170394996" sldId="971"/>
        </pc:sldMkLst>
        <pc:spChg chg="add mod">
          <ac:chgData name="Atsushi Nakamura" userId="9678f8db9fb508d1" providerId="LiveId" clId="{1E1491A2-32B5-4A10-9402-CE53FD554344}" dt="2025-04-29T03:46:03.276" v="984" actId="1076"/>
          <ac:spMkLst>
            <pc:docMk/>
            <pc:sldMk cId="3170394996" sldId="971"/>
            <ac:spMk id="3" creationId="{1F4C15E6-BC41-37CD-B9DD-01DC4E4B8B01}"/>
          </ac:spMkLst>
        </pc:spChg>
        <pc:spChg chg="add mod">
          <ac:chgData name="Atsushi Nakamura" userId="9678f8db9fb508d1" providerId="LiveId" clId="{1E1491A2-32B5-4A10-9402-CE53FD554344}" dt="2025-04-29T03:46:15.125" v="988" actId="14100"/>
          <ac:spMkLst>
            <pc:docMk/>
            <pc:sldMk cId="3170394996" sldId="971"/>
            <ac:spMk id="5" creationId="{EBE06325-06A1-4E05-664A-FDECC25FDCFC}"/>
          </ac:spMkLst>
        </pc:spChg>
        <pc:spChg chg="add mod">
          <ac:chgData name="Atsushi Nakamura" userId="9678f8db9fb508d1" providerId="LiveId" clId="{1E1491A2-32B5-4A10-9402-CE53FD554344}" dt="2025-04-29T03:46:06.429" v="985" actId="1076"/>
          <ac:spMkLst>
            <pc:docMk/>
            <pc:sldMk cId="3170394996" sldId="971"/>
            <ac:spMk id="6" creationId="{07D18692-75F7-34EE-3F1D-BFC9CE8A0E47}"/>
          </ac:spMkLst>
        </pc:spChg>
      </pc:sldChg>
      <pc:sldChg chg="addSp modSp add mod modNotesTx">
        <pc:chgData name="Atsushi Nakamura" userId="9678f8db9fb508d1" providerId="LiveId" clId="{1E1491A2-32B5-4A10-9402-CE53FD554344}" dt="2025-04-29T12:00:55.313" v="12793" actId="14100"/>
        <pc:sldMkLst>
          <pc:docMk/>
          <pc:sldMk cId="2561576856" sldId="972"/>
        </pc:sldMkLst>
        <pc:spChg chg="add mod">
          <ac:chgData name="Atsushi Nakamura" userId="9678f8db9fb508d1" providerId="LiveId" clId="{1E1491A2-32B5-4A10-9402-CE53FD554344}" dt="2025-04-29T03:47:46.089" v="1057" actId="14100"/>
          <ac:spMkLst>
            <pc:docMk/>
            <pc:sldMk cId="2561576856" sldId="972"/>
            <ac:spMk id="3" creationId="{212DC08A-AF34-C60C-05E2-B00DC1D01696}"/>
          </ac:spMkLst>
        </pc:spChg>
        <pc:spChg chg="mod">
          <ac:chgData name="Atsushi Nakamura" userId="9678f8db9fb508d1" providerId="LiveId" clId="{1E1491A2-32B5-4A10-9402-CE53FD554344}" dt="2025-04-29T12:00:55.313" v="12793" actId="14100"/>
          <ac:spMkLst>
            <pc:docMk/>
            <pc:sldMk cId="2561576856" sldId="972"/>
            <ac:spMk id="5" creationId="{466D2D6D-48C5-37F0-F185-62177BEBA0FD}"/>
          </ac:spMkLst>
        </pc:spChg>
      </pc:sldChg>
      <pc:sldChg chg="addSp delSp modSp add mod modNotesTx">
        <pc:chgData name="Atsushi Nakamura" userId="9678f8db9fb508d1" providerId="LiveId" clId="{1E1491A2-32B5-4A10-9402-CE53FD554344}" dt="2025-04-29T03:56:20.284" v="1121" actId="20577"/>
        <pc:sldMkLst>
          <pc:docMk/>
          <pc:sldMk cId="2246393544" sldId="973"/>
        </pc:sldMkLst>
        <pc:spChg chg="del">
          <ac:chgData name="Atsushi Nakamura" userId="9678f8db9fb508d1" providerId="LiveId" clId="{1E1491A2-32B5-4A10-9402-CE53FD554344}" dt="2025-04-29T03:54:21.108" v="1065" actId="478"/>
          <ac:spMkLst>
            <pc:docMk/>
            <pc:sldMk cId="2246393544" sldId="973"/>
            <ac:spMk id="3" creationId="{C4CE0A96-5A26-376C-E5C3-6DC83419F009}"/>
          </ac:spMkLst>
        </pc:spChg>
        <pc:spChg chg="mod">
          <ac:chgData name="Atsushi Nakamura" userId="9678f8db9fb508d1" providerId="LiveId" clId="{1E1491A2-32B5-4A10-9402-CE53FD554344}" dt="2025-04-29T03:54:46.389" v="1068" actId="1076"/>
          <ac:spMkLst>
            <pc:docMk/>
            <pc:sldMk cId="2246393544" sldId="973"/>
            <ac:spMk id="5" creationId="{BF53F1EB-6419-88B3-F317-CD6BD8987057}"/>
          </ac:spMkLst>
        </pc:spChg>
        <pc:spChg chg="add mod">
          <ac:chgData name="Atsushi Nakamura" userId="9678f8db9fb508d1" providerId="LiveId" clId="{1E1491A2-32B5-4A10-9402-CE53FD554344}" dt="2025-04-29T03:54:53.004" v="1069" actId="14100"/>
          <ac:spMkLst>
            <pc:docMk/>
            <pc:sldMk cId="2246393544" sldId="973"/>
            <ac:spMk id="6" creationId="{7D0B4F6A-BBD3-2F2B-68D5-5E56AF0E3C30}"/>
          </ac:spMkLst>
        </pc:spChg>
        <pc:spChg chg="del">
          <ac:chgData name="Atsushi Nakamura" userId="9678f8db9fb508d1" providerId="LiveId" clId="{1E1491A2-32B5-4A10-9402-CE53FD554344}" dt="2025-04-29T03:54:19.992" v="1064" actId="478"/>
          <ac:spMkLst>
            <pc:docMk/>
            <pc:sldMk cId="2246393544" sldId="973"/>
            <ac:spMk id="7" creationId="{65756368-2C73-CEEB-1245-88FF4DD2909C}"/>
          </ac:spMkLst>
        </pc:spChg>
        <pc:spChg chg="del">
          <ac:chgData name="Atsushi Nakamura" userId="9678f8db9fb508d1" providerId="LiveId" clId="{1E1491A2-32B5-4A10-9402-CE53FD554344}" dt="2025-04-29T03:54:33.709" v="1067" actId="478"/>
          <ac:spMkLst>
            <pc:docMk/>
            <pc:sldMk cId="2246393544" sldId="973"/>
            <ac:spMk id="8" creationId="{3A08A49F-E597-4C97-389E-E3EF3E8453FD}"/>
          </ac:spMkLst>
        </pc:spChg>
        <pc:spChg chg="del">
          <ac:chgData name="Atsushi Nakamura" userId="9678f8db9fb508d1" providerId="LiveId" clId="{1E1491A2-32B5-4A10-9402-CE53FD554344}" dt="2025-04-29T03:54:33.709" v="1067" actId="478"/>
          <ac:spMkLst>
            <pc:docMk/>
            <pc:sldMk cId="2246393544" sldId="973"/>
            <ac:spMk id="9" creationId="{8EF6373D-DA71-B48C-46DF-476B44AEBC05}"/>
          </ac:spMkLst>
        </pc:spChg>
        <pc:picChg chg="mod">
          <ac:chgData name="Atsushi Nakamura" userId="9678f8db9fb508d1" providerId="LiveId" clId="{1E1491A2-32B5-4A10-9402-CE53FD554344}" dt="2025-04-29T03:54:46.389" v="1068" actId="1076"/>
          <ac:picMkLst>
            <pc:docMk/>
            <pc:sldMk cId="2246393544" sldId="973"/>
            <ac:picMk id="2" creationId="{2C897D66-D179-BD6A-1B72-37B179A403D3}"/>
          </ac:picMkLst>
        </pc:picChg>
      </pc:sldChg>
      <pc:sldChg chg="modSp add mod modNotesTx">
        <pc:chgData name="Atsushi Nakamura" userId="9678f8db9fb508d1" providerId="LiveId" clId="{1E1491A2-32B5-4A10-9402-CE53FD554344}" dt="2025-04-29T04:41:52.707" v="1353" actId="20577"/>
        <pc:sldMkLst>
          <pc:docMk/>
          <pc:sldMk cId="2017447207" sldId="974"/>
        </pc:sldMkLst>
        <pc:spChg chg="mod">
          <ac:chgData name="Atsushi Nakamura" userId="9678f8db9fb508d1" providerId="LiveId" clId="{1E1491A2-32B5-4A10-9402-CE53FD554344}" dt="2025-04-29T04:03:18.222" v="1183" actId="20577"/>
          <ac:spMkLst>
            <pc:docMk/>
            <pc:sldMk cId="2017447207" sldId="974"/>
            <ac:spMk id="3" creationId="{4262DA86-788E-7B10-39EF-D43727DA3275}"/>
          </ac:spMkLst>
        </pc:spChg>
      </pc:sldChg>
      <pc:sldChg chg="delSp add del mod">
        <pc:chgData name="Atsushi Nakamura" userId="9678f8db9fb508d1" providerId="LiveId" clId="{1E1491A2-32B5-4A10-9402-CE53FD554344}" dt="2025-04-29T04:03:00.480" v="1154" actId="47"/>
        <pc:sldMkLst>
          <pc:docMk/>
          <pc:sldMk cId="2276070813" sldId="974"/>
        </pc:sldMkLst>
        <pc:spChg chg="del">
          <ac:chgData name="Atsushi Nakamura" userId="9678f8db9fb508d1" providerId="LiveId" clId="{1E1491A2-32B5-4A10-9402-CE53FD554344}" dt="2025-04-29T04:01:39.008" v="1153" actId="478"/>
          <ac:spMkLst>
            <pc:docMk/>
            <pc:sldMk cId="2276070813" sldId="974"/>
            <ac:spMk id="5" creationId="{93AB01A1-3809-D880-5011-3D9913C93929}"/>
          </ac:spMkLst>
        </pc:spChg>
        <pc:spChg chg="del">
          <ac:chgData name="Atsushi Nakamura" userId="9678f8db9fb508d1" providerId="LiveId" clId="{1E1491A2-32B5-4A10-9402-CE53FD554344}" dt="2025-04-29T04:01:36.755" v="1152" actId="478"/>
          <ac:spMkLst>
            <pc:docMk/>
            <pc:sldMk cId="2276070813" sldId="974"/>
            <ac:spMk id="6" creationId="{57E17879-1DFC-9184-D68B-FC9CC3254506}"/>
          </ac:spMkLst>
        </pc:spChg>
      </pc:sldChg>
      <pc:sldChg chg="addSp delSp modSp add mod modNotesTx">
        <pc:chgData name="Atsushi Nakamura" userId="9678f8db9fb508d1" providerId="LiveId" clId="{1E1491A2-32B5-4A10-9402-CE53FD554344}" dt="2025-04-29T04:14:05.767" v="1259"/>
        <pc:sldMkLst>
          <pc:docMk/>
          <pc:sldMk cId="3269372975" sldId="975"/>
        </pc:sldMkLst>
        <pc:spChg chg="add mod">
          <ac:chgData name="Atsushi Nakamura" userId="9678f8db9fb508d1" providerId="LiveId" clId="{1E1491A2-32B5-4A10-9402-CE53FD554344}" dt="2025-04-29T04:13:53.923" v="1257" actId="1076"/>
          <ac:spMkLst>
            <pc:docMk/>
            <pc:sldMk cId="3269372975" sldId="975"/>
            <ac:spMk id="2" creationId="{22BA6535-745C-CB47-2844-271867961887}"/>
          </ac:spMkLst>
        </pc:spChg>
        <pc:spChg chg="add mod">
          <ac:chgData name="Atsushi Nakamura" userId="9678f8db9fb508d1" providerId="LiveId" clId="{1E1491A2-32B5-4A10-9402-CE53FD554344}" dt="2025-04-29T04:13:51.405" v="1256" actId="1076"/>
          <ac:spMkLst>
            <pc:docMk/>
            <pc:sldMk cId="3269372975" sldId="975"/>
            <ac:spMk id="3" creationId="{7DD1DB70-D53C-B6E2-5074-581296BBEA42}"/>
          </ac:spMkLst>
        </pc:spChg>
        <pc:spChg chg="add mod">
          <ac:chgData name="Atsushi Nakamura" userId="9678f8db9fb508d1" providerId="LiveId" clId="{1E1491A2-32B5-4A10-9402-CE53FD554344}" dt="2025-04-29T04:13:55.546" v="1258" actId="1076"/>
          <ac:spMkLst>
            <pc:docMk/>
            <pc:sldMk cId="3269372975" sldId="975"/>
            <ac:spMk id="6" creationId="{E718C798-C887-2EB4-F4B5-C200E4F0D182}"/>
          </ac:spMkLst>
        </pc:spChg>
        <pc:spChg chg="del">
          <ac:chgData name="Atsushi Nakamura" userId="9678f8db9fb508d1" providerId="LiveId" clId="{1E1491A2-32B5-4A10-9402-CE53FD554344}" dt="2025-04-29T04:13:42.533" v="1254" actId="478"/>
          <ac:spMkLst>
            <pc:docMk/>
            <pc:sldMk cId="3269372975" sldId="975"/>
            <ac:spMk id="20" creationId="{CAABCA0A-5731-110D-21C8-1DAF53F36336}"/>
          </ac:spMkLst>
        </pc:spChg>
      </pc:sldChg>
      <pc:sldChg chg="addSp delSp modSp add mod modNotesTx">
        <pc:chgData name="Atsushi Nakamura" userId="9678f8db9fb508d1" providerId="LiveId" clId="{1E1491A2-32B5-4A10-9402-CE53FD554344}" dt="2025-04-29T06:46:32.605" v="4573" actId="6549"/>
        <pc:sldMkLst>
          <pc:docMk/>
          <pc:sldMk cId="2093057619" sldId="976"/>
        </pc:sldMkLst>
        <pc:spChg chg="add mod">
          <ac:chgData name="Atsushi Nakamura" userId="9678f8db9fb508d1" providerId="LiveId" clId="{1E1491A2-32B5-4A10-9402-CE53FD554344}" dt="2025-04-29T04:17:26.099" v="1325" actId="14100"/>
          <ac:spMkLst>
            <pc:docMk/>
            <pc:sldMk cId="2093057619" sldId="976"/>
            <ac:spMk id="2" creationId="{94FFAADC-BCFD-A940-3003-65CB165284E3}"/>
          </ac:spMkLst>
        </pc:spChg>
        <pc:spChg chg="del">
          <ac:chgData name="Atsushi Nakamura" userId="9678f8db9fb508d1" providerId="LiveId" clId="{1E1491A2-32B5-4A10-9402-CE53FD554344}" dt="2025-04-29T04:16:27.679" v="1278" actId="478"/>
          <ac:spMkLst>
            <pc:docMk/>
            <pc:sldMk cId="2093057619" sldId="976"/>
            <ac:spMk id="8" creationId="{3E984A0A-6768-D008-46EF-CE3A1AC1A20E}"/>
          </ac:spMkLst>
        </pc:spChg>
        <pc:spChg chg="del">
          <ac:chgData name="Atsushi Nakamura" userId="9678f8db9fb508d1" providerId="LiveId" clId="{1E1491A2-32B5-4A10-9402-CE53FD554344}" dt="2025-04-29T04:16:28.392" v="1279" actId="478"/>
          <ac:spMkLst>
            <pc:docMk/>
            <pc:sldMk cId="2093057619" sldId="976"/>
            <ac:spMk id="9" creationId="{71687524-6A0B-DCFE-4237-0C754F4A45F7}"/>
          </ac:spMkLst>
        </pc:spChg>
        <pc:spChg chg="del">
          <ac:chgData name="Atsushi Nakamura" userId="9678f8db9fb508d1" providerId="LiveId" clId="{1E1491A2-32B5-4A10-9402-CE53FD554344}" dt="2025-04-29T04:16:26.708" v="1277" actId="478"/>
          <ac:spMkLst>
            <pc:docMk/>
            <pc:sldMk cId="2093057619" sldId="976"/>
            <ac:spMk id="10" creationId="{CAC9D82D-5124-AEDB-699D-81C905CEC78D}"/>
          </ac:spMkLst>
        </pc:spChg>
        <pc:spChg chg="del">
          <ac:chgData name="Atsushi Nakamura" userId="9678f8db9fb508d1" providerId="LiveId" clId="{1E1491A2-32B5-4A10-9402-CE53FD554344}" dt="2025-04-29T04:16:29.440" v="1280" actId="478"/>
          <ac:spMkLst>
            <pc:docMk/>
            <pc:sldMk cId="2093057619" sldId="976"/>
            <ac:spMk id="17" creationId="{BCE6B91C-B44A-4008-586A-6E32E6536687}"/>
          </ac:spMkLst>
        </pc:spChg>
      </pc:sldChg>
      <pc:sldChg chg="addSp delSp modSp add mod modNotesTx">
        <pc:chgData name="Atsushi Nakamura" userId="9678f8db9fb508d1" providerId="LiveId" clId="{1E1491A2-32B5-4A10-9402-CE53FD554344}" dt="2025-04-29T04:48:58.019" v="1829" actId="20577"/>
        <pc:sldMkLst>
          <pc:docMk/>
          <pc:sldMk cId="582472029" sldId="977"/>
        </pc:sldMkLst>
        <pc:spChg chg="add mod">
          <ac:chgData name="Atsushi Nakamura" userId="9678f8db9fb508d1" providerId="LiveId" clId="{1E1491A2-32B5-4A10-9402-CE53FD554344}" dt="2025-04-29T04:48:14.517" v="1659" actId="1076"/>
          <ac:spMkLst>
            <pc:docMk/>
            <pc:sldMk cId="582472029" sldId="977"/>
            <ac:spMk id="2" creationId="{62120772-D0DD-EA80-63FA-FAEA960F93AC}"/>
          </ac:spMkLst>
        </pc:spChg>
        <pc:spChg chg="del">
          <ac:chgData name="Atsushi Nakamura" userId="9678f8db9fb508d1" providerId="LiveId" clId="{1E1491A2-32B5-4A10-9402-CE53FD554344}" dt="2025-04-29T04:48:01.979" v="1651" actId="21"/>
          <ac:spMkLst>
            <pc:docMk/>
            <pc:sldMk cId="582472029" sldId="977"/>
            <ac:spMk id="6" creationId="{62120772-D0DD-EA80-63FA-FAEA960F93AC}"/>
          </ac:spMkLst>
        </pc:spChg>
        <pc:picChg chg="mod">
          <ac:chgData name="Atsushi Nakamura" userId="9678f8db9fb508d1" providerId="LiveId" clId="{1E1491A2-32B5-4A10-9402-CE53FD554344}" dt="2025-04-29T04:48:13.029" v="1658" actId="1076"/>
          <ac:picMkLst>
            <pc:docMk/>
            <pc:sldMk cId="582472029" sldId="977"/>
            <ac:picMk id="5" creationId="{2C1BCFAA-87A0-8FC8-AC35-540E18DFBACB}"/>
          </ac:picMkLst>
        </pc:picChg>
      </pc:sldChg>
      <pc:sldChg chg="addSp modSp add mod modNotesTx">
        <pc:chgData name="Atsushi Nakamura" userId="9678f8db9fb508d1" providerId="LiveId" clId="{1E1491A2-32B5-4A10-9402-CE53FD554344}" dt="2025-04-29T04:54:13.455" v="2081" actId="20577"/>
        <pc:sldMkLst>
          <pc:docMk/>
          <pc:sldMk cId="3220549840" sldId="978"/>
        </pc:sldMkLst>
        <pc:spChg chg="add mod">
          <ac:chgData name="Atsushi Nakamura" userId="9678f8db9fb508d1" providerId="LiveId" clId="{1E1491A2-32B5-4A10-9402-CE53FD554344}" dt="2025-04-29T04:52:12.414" v="1942" actId="1076"/>
          <ac:spMkLst>
            <pc:docMk/>
            <pc:sldMk cId="3220549840" sldId="978"/>
            <ac:spMk id="6" creationId="{2CCCD4F0-3D3E-C3FD-BCEF-C222F5AF9A67}"/>
          </ac:spMkLst>
        </pc:spChg>
        <pc:spChg chg="add mod">
          <ac:chgData name="Atsushi Nakamura" userId="9678f8db9fb508d1" providerId="LiveId" clId="{1E1491A2-32B5-4A10-9402-CE53FD554344}" dt="2025-04-29T04:51:58.317" v="1939"/>
          <ac:spMkLst>
            <pc:docMk/>
            <pc:sldMk cId="3220549840" sldId="978"/>
            <ac:spMk id="7" creationId="{7AAD9D2D-8BDB-C0AA-D02A-7B1159B00838}"/>
          </ac:spMkLst>
        </pc:spChg>
        <pc:spChg chg="add mod">
          <ac:chgData name="Atsushi Nakamura" userId="9678f8db9fb508d1" providerId="LiveId" clId="{1E1491A2-32B5-4A10-9402-CE53FD554344}" dt="2025-04-29T04:51:58.317" v="1939"/>
          <ac:spMkLst>
            <pc:docMk/>
            <pc:sldMk cId="3220549840" sldId="978"/>
            <ac:spMk id="8" creationId="{D8604A7A-E286-A652-57AF-2DFFD5637AE0}"/>
          </ac:spMkLst>
        </pc:spChg>
        <pc:spChg chg="add mod">
          <ac:chgData name="Atsushi Nakamura" userId="9678f8db9fb508d1" providerId="LiveId" clId="{1E1491A2-32B5-4A10-9402-CE53FD554344}" dt="2025-04-29T04:52:12.414" v="1942" actId="1076"/>
          <ac:spMkLst>
            <pc:docMk/>
            <pc:sldMk cId="3220549840" sldId="978"/>
            <ac:spMk id="9" creationId="{E86CD733-6C33-541F-800E-B96CAF30F2F5}"/>
          </ac:spMkLst>
        </pc:spChg>
        <pc:spChg chg="add mod">
          <ac:chgData name="Atsushi Nakamura" userId="9678f8db9fb508d1" providerId="LiveId" clId="{1E1491A2-32B5-4A10-9402-CE53FD554344}" dt="2025-04-29T04:52:03.416" v="1941"/>
          <ac:spMkLst>
            <pc:docMk/>
            <pc:sldMk cId="3220549840" sldId="978"/>
            <ac:spMk id="10" creationId="{5058BBC4-E7AD-56FD-88E1-5B75435E69EF}"/>
          </ac:spMkLst>
        </pc:spChg>
      </pc:sldChg>
      <pc:sldChg chg="modSp add mod modNotesTx">
        <pc:chgData name="Atsushi Nakamura" userId="9678f8db9fb508d1" providerId="LiveId" clId="{1E1491A2-32B5-4A10-9402-CE53FD554344}" dt="2025-04-29T04:54:28.858" v="2162" actId="20577"/>
        <pc:sldMkLst>
          <pc:docMk/>
          <pc:sldMk cId="2890842835" sldId="979"/>
        </pc:sldMkLst>
        <pc:spChg chg="mod">
          <ac:chgData name="Atsushi Nakamura" userId="9678f8db9fb508d1" providerId="LiveId" clId="{1E1491A2-32B5-4A10-9402-CE53FD554344}" dt="2025-04-29T04:53:57.186" v="2054" actId="20577"/>
          <ac:spMkLst>
            <pc:docMk/>
            <pc:sldMk cId="2890842835" sldId="979"/>
            <ac:spMk id="3" creationId="{08F8A3A7-D40A-BFA3-34AD-B1D0BD08A00B}"/>
          </ac:spMkLst>
        </pc:spChg>
      </pc:sldChg>
      <pc:sldChg chg="addSp delSp modSp add mod modNotesTx">
        <pc:chgData name="Atsushi Nakamura" userId="9678f8db9fb508d1" providerId="LiveId" clId="{1E1491A2-32B5-4A10-9402-CE53FD554344}" dt="2025-04-29T06:47:54.727" v="4666" actId="20577"/>
        <pc:sldMkLst>
          <pc:docMk/>
          <pc:sldMk cId="199933031" sldId="980"/>
        </pc:sldMkLst>
        <pc:spChg chg="del">
          <ac:chgData name="Atsushi Nakamura" userId="9678f8db9fb508d1" providerId="LiveId" clId="{1E1491A2-32B5-4A10-9402-CE53FD554344}" dt="2025-04-29T05:12:29.289" v="2167" actId="478"/>
          <ac:spMkLst>
            <pc:docMk/>
            <pc:sldMk cId="199933031" sldId="980"/>
            <ac:spMk id="5" creationId="{7F0DE2DE-5D92-F8A0-AE07-6717894A7481}"/>
          </ac:spMkLst>
        </pc:spChg>
        <pc:spChg chg="del">
          <ac:chgData name="Atsushi Nakamura" userId="9678f8db9fb508d1" providerId="LiveId" clId="{1E1491A2-32B5-4A10-9402-CE53FD554344}" dt="2025-04-29T05:12:23.117" v="2164" actId="478"/>
          <ac:spMkLst>
            <pc:docMk/>
            <pc:sldMk cId="199933031" sldId="980"/>
            <ac:spMk id="6" creationId="{5187F638-CF8D-FA9F-F6FA-B8402871CCF3}"/>
          </ac:spMkLst>
        </pc:spChg>
        <pc:spChg chg="del">
          <ac:chgData name="Atsushi Nakamura" userId="9678f8db9fb508d1" providerId="LiveId" clId="{1E1491A2-32B5-4A10-9402-CE53FD554344}" dt="2025-04-29T05:12:23.117" v="2164" actId="478"/>
          <ac:spMkLst>
            <pc:docMk/>
            <pc:sldMk cId="199933031" sldId="980"/>
            <ac:spMk id="7" creationId="{E709AFE2-7107-253A-D0DA-8F45FBE4445C}"/>
          </ac:spMkLst>
        </pc:spChg>
        <pc:spChg chg="del">
          <ac:chgData name="Atsushi Nakamura" userId="9678f8db9fb508d1" providerId="LiveId" clId="{1E1491A2-32B5-4A10-9402-CE53FD554344}" dt="2025-04-29T05:12:23.117" v="2164" actId="478"/>
          <ac:spMkLst>
            <pc:docMk/>
            <pc:sldMk cId="199933031" sldId="980"/>
            <ac:spMk id="8" creationId="{A940E47F-B479-B43A-48BF-24CCCE76A868}"/>
          </ac:spMkLst>
        </pc:spChg>
        <pc:spChg chg="del">
          <ac:chgData name="Atsushi Nakamura" userId="9678f8db9fb508d1" providerId="LiveId" clId="{1E1491A2-32B5-4A10-9402-CE53FD554344}" dt="2025-04-29T05:12:27.651" v="2166" actId="478"/>
          <ac:spMkLst>
            <pc:docMk/>
            <pc:sldMk cId="199933031" sldId="980"/>
            <ac:spMk id="9" creationId="{35C01427-96A3-4A50-769A-47EBDBD8CDB0}"/>
          </ac:spMkLst>
        </pc:spChg>
        <pc:spChg chg="del">
          <ac:chgData name="Atsushi Nakamura" userId="9678f8db9fb508d1" providerId="LiveId" clId="{1E1491A2-32B5-4A10-9402-CE53FD554344}" dt="2025-04-29T05:12:25.387" v="2165" actId="478"/>
          <ac:spMkLst>
            <pc:docMk/>
            <pc:sldMk cId="199933031" sldId="980"/>
            <ac:spMk id="10" creationId="{B98A6F9F-DDB9-4016-3C3E-2AE9A5E7AC7B}"/>
          </ac:spMkLst>
        </pc:spChg>
        <pc:spChg chg="add del mod">
          <ac:chgData name="Atsushi Nakamura" userId="9678f8db9fb508d1" providerId="LiveId" clId="{1E1491A2-32B5-4A10-9402-CE53FD554344}" dt="2025-04-29T06:47:31.967" v="4576" actId="478"/>
          <ac:spMkLst>
            <pc:docMk/>
            <pc:sldMk cId="199933031" sldId="980"/>
            <ac:spMk id="12" creationId="{66E4B7FB-E53E-E5DD-6B22-139231F96CF5}"/>
          </ac:spMkLst>
        </pc:spChg>
        <pc:spChg chg="add del mod">
          <ac:chgData name="Atsushi Nakamura" userId="9678f8db9fb508d1" providerId="LiveId" clId="{1E1491A2-32B5-4A10-9402-CE53FD554344}" dt="2025-04-29T06:47:31.967" v="4576" actId="478"/>
          <ac:spMkLst>
            <pc:docMk/>
            <pc:sldMk cId="199933031" sldId="980"/>
            <ac:spMk id="13" creationId="{33F61D6F-4DF8-C305-1E36-3B98044AE3A1}"/>
          </ac:spMkLst>
        </pc:spChg>
        <pc:spChg chg="del">
          <ac:chgData name="Atsushi Nakamura" userId="9678f8db9fb508d1" providerId="LiveId" clId="{1E1491A2-32B5-4A10-9402-CE53FD554344}" dt="2025-04-29T05:12:29.289" v="2167" actId="478"/>
          <ac:spMkLst>
            <pc:docMk/>
            <pc:sldMk cId="199933031" sldId="980"/>
            <ac:spMk id="14" creationId="{CACD3B06-04D5-0CB6-C095-7E506CC5177D}"/>
          </ac:spMkLst>
        </pc:spChg>
        <pc:spChg chg="add del mod">
          <ac:chgData name="Atsushi Nakamura" userId="9678f8db9fb508d1" providerId="LiveId" clId="{1E1491A2-32B5-4A10-9402-CE53FD554344}" dt="2025-04-29T06:47:31.967" v="4576" actId="478"/>
          <ac:spMkLst>
            <pc:docMk/>
            <pc:sldMk cId="199933031" sldId="980"/>
            <ac:spMk id="15" creationId="{1A9CD1A4-0AC2-B28D-B134-8DA23C71CA8A}"/>
          </ac:spMkLst>
        </pc:spChg>
        <pc:spChg chg="add del mod">
          <ac:chgData name="Atsushi Nakamura" userId="9678f8db9fb508d1" providerId="LiveId" clId="{1E1491A2-32B5-4A10-9402-CE53FD554344}" dt="2025-04-29T06:47:31.967" v="4576" actId="478"/>
          <ac:spMkLst>
            <pc:docMk/>
            <pc:sldMk cId="199933031" sldId="980"/>
            <ac:spMk id="16" creationId="{D7E6E41F-3FAC-EB6C-5AA7-13053BC32BB4}"/>
          </ac:spMkLst>
        </pc:spChg>
        <pc:picChg chg="del">
          <ac:chgData name="Atsushi Nakamura" userId="9678f8db9fb508d1" providerId="LiveId" clId="{1E1491A2-32B5-4A10-9402-CE53FD554344}" dt="2025-04-29T05:12:31.155" v="2168" actId="478"/>
          <ac:picMkLst>
            <pc:docMk/>
            <pc:sldMk cId="199933031" sldId="980"/>
            <ac:picMk id="2" creationId="{34949E06-1692-9FEE-EBB4-012251292A9A}"/>
          </ac:picMkLst>
        </pc:picChg>
        <pc:picChg chg="add mod">
          <ac:chgData name="Atsushi Nakamura" userId="9678f8db9fb508d1" providerId="LiveId" clId="{1E1491A2-32B5-4A10-9402-CE53FD554344}" dt="2025-04-29T05:13:03.653" v="2180" actId="1076"/>
          <ac:picMkLst>
            <pc:docMk/>
            <pc:sldMk cId="199933031" sldId="980"/>
            <ac:picMk id="11" creationId="{2FFFE6A3-7D7F-D991-B7FB-8BC528EB68C2}"/>
          </ac:picMkLst>
        </pc:picChg>
      </pc:sldChg>
      <pc:sldChg chg="addSp delSp modSp add mod modNotesTx">
        <pc:chgData name="Atsushi Nakamura" userId="9678f8db9fb508d1" providerId="LiveId" clId="{1E1491A2-32B5-4A10-9402-CE53FD554344}" dt="2025-04-29T06:49:55.046" v="5168" actId="20577"/>
        <pc:sldMkLst>
          <pc:docMk/>
          <pc:sldMk cId="2731848424" sldId="981"/>
        </pc:sldMkLst>
        <pc:spChg chg="mod">
          <ac:chgData name="Atsushi Nakamura" userId="9678f8db9fb508d1" providerId="LiveId" clId="{1E1491A2-32B5-4A10-9402-CE53FD554344}" dt="2025-04-29T05:13:46.681" v="2185"/>
          <ac:spMkLst>
            <pc:docMk/>
            <pc:sldMk cId="2731848424" sldId="981"/>
            <ac:spMk id="4" creationId="{C57A6939-5B30-22EF-C075-E5EDB802F9B0}"/>
          </ac:spMkLst>
        </pc:spChg>
        <pc:spChg chg="add mod">
          <ac:chgData name="Atsushi Nakamura" userId="9678f8db9fb508d1" providerId="LiveId" clId="{1E1491A2-32B5-4A10-9402-CE53FD554344}" dt="2025-04-29T05:14:57.805" v="2222"/>
          <ac:spMkLst>
            <pc:docMk/>
            <pc:sldMk cId="2731848424" sldId="981"/>
            <ac:spMk id="5" creationId="{2D46CBD1-C148-C018-4DAC-66A02CA59B91}"/>
          </ac:spMkLst>
        </pc:spChg>
        <pc:spChg chg="mod">
          <ac:chgData name="Atsushi Nakamura" userId="9678f8db9fb508d1" providerId="LiveId" clId="{1E1491A2-32B5-4A10-9402-CE53FD554344}" dt="2025-04-29T05:14:00.166" v="2188" actId="208"/>
          <ac:spMkLst>
            <pc:docMk/>
            <pc:sldMk cId="2731848424" sldId="981"/>
            <ac:spMk id="7" creationId="{93B5E75C-1CB0-E45D-12FA-B04E1CD26C02}"/>
          </ac:spMkLst>
        </pc:spChg>
        <pc:spChg chg="mod">
          <ac:chgData name="Atsushi Nakamura" userId="9678f8db9fb508d1" providerId="LiveId" clId="{1E1491A2-32B5-4A10-9402-CE53FD554344}" dt="2025-04-29T05:14:00.166" v="2188" actId="208"/>
          <ac:spMkLst>
            <pc:docMk/>
            <pc:sldMk cId="2731848424" sldId="981"/>
            <ac:spMk id="8" creationId="{7CD49CE6-F8C8-CD78-16F8-2DCEE8A9CC56}"/>
          </ac:spMkLst>
        </pc:spChg>
        <pc:spChg chg="mod">
          <ac:chgData name="Atsushi Nakamura" userId="9678f8db9fb508d1" providerId="LiveId" clId="{1E1491A2-32B5-4A10-9402-CE53FD554344}" dt="2025-04-29T05:14:33.316" v="2220" actId="207"/>
          <ac:spMkLst>
            <pc:docMk/>
            <pc:sldMk cId="2731848424" sldId="981"/>
            <ac:spMk id="9" creationId="{5A08675C-61B1-636C-F699-172D516E06F8}"/>
          </ac:spMkLst>
        </pc:spChg>
        <pc:spChg chg="mod">
          <ac:chgData name="Atsushi Nakamura" userId="9678f8db9fb508d1" providerId="LiveId" clId="{1E1491A2-32B5-4A10-9402-CE53FD554344}" dt="2025-04-29T05:14:29.304" v="2219" actId="207"/>
          <ac:spMkLst>
            <pc:docMk/>
            <pc:sldMk cId="2731848424" sldId="981"/>
            <ac:spMk id="10" creationId="{0B43B42B-8C84-259E-ACAA-0E857996E0AD}"/>
          </ac:spMkLst>
        </pc:spChg>
        <pc:spChg chg="mod">
          <ac:chgData name="Atsushi Nakamura" userId="9678f8db9fb508d1" providerId="LiveId" clId="{1E1491A2-32B5-4A10-9402-CE53FD554344}" dt="2025-04-29T05:14:21.296" v="2217" actId="20577"/>
          <ac:spMkLst>
            <pc:docMk/>
            <pc:sldMk cId="2731848424" sldId="981"/>
            <ac:spMk id="11" creationId="{B01B2208-4C05-2BE6-87D5-1C26F8B5261D}"/>
          </ac:spMkLst>
        </pc:spChg>
        <pc:spChg chg="mod">
          <ac:chgData name="Atsushi Nakamura" userId="9678f8db9fb508d1" providerId="LiveId" clId="{1E1491A2-32B5-4A10-9402-CE53FD554344}" dt="2025-04-29T05:14:11.637" v="2201" actId="20577"/>
          <ac:spMkLst>
            <pc:docMk/>
            <pc:sldMk cId="2731848424" sldId="981"/>
            <ac:spMk id="13" creationId="{60F2F93B-B0FE-63E8-6EAB-0D58D077C233}"/>
          </ac:spMkLst>
        </pc:spChg>
        <pc:spChg chg="mod">
          <ac:chgData name="Atsushi Nakamura" userId="9678f8db9fb508d1" providerId="LiveId" clId="{1E1491A2-32B5-4A10-9402-CE53FD554344}" dt="2025-04-29T05:14:26.029" v="2218" actId="207"/>
          <ac:spMkLst>
            <pc:docMk/>
            <pc:sldMk cId="2731848424" sldId="981"/>
            <ac:spMk id="14" creationId="{6781E870-3E46-9A83-F537-69F276807F8C}"/>
          </ac:spMkLst>
        </pc:spChg>
        <pc:spChg chg="add mod">
          <ac:chgData name="Atsushi Nakamura" userId="9678f8db9fb508d1" providerId="LiveId" clId="{1E1491A2-32B5-4A10-9402-CE53FD554344}" dt="2025-04-29T05:14:57.805" v="2222"/>
          <ac:spMkLst>
            <pc:docMk/>
            <pc:sldMk cId="2731848424" sldId="981"/>
            <ac:spMk id="15" creationId="{A174FB23-164C-F5AA-543F-30759276D1A5}"/>
          </ac:spMkLst>
        </pc:spChg>
        <pc:spChg chg="del">
          <ac:chgData name="Atsushi Nakamura" userId="9678f8db9fb508d1" providerId="LiveId" clId="{1E1491A2-32B5-4A10-9402-CE53FD554344}" dt="2025-04-29T05:14:36.551" v="2221" actId="478"/>
          <ac:spMkLst>
            <pc:docMk/>
            <pc:sldMk cId="2731848424" sldId="981"/>
            <ac:spMk id="16" creationId="{9613DE95-7427-C558-0566-73F1E278C782}"/>
          </ac:spMkLst>
        </pc:spChg>
        <pc:spChg chg="del">
          <ac:chgData name="Atsushi Nakamura" userId="9678f8db9fb508d1" providerId="LiveId" clId="{1E1491A2-32B5-4A10-9402-CE53FD554344}" dt="2025-04-29T05:13:52.646" v="2186" actId="478"/>
          <ac:spMkLst>
            <pc:docMk/>
            <pc:sldMk cId="2731848424" sldId="981"/>
            <ac:spMk id="17" creationId="{24183958-DA80-08AD-DADB-6918F94E733F}"/>
          </ac:spMkLst>
        </pc:spChg>
        <pc:spChg chg="del">
          <ac:chgData name="Atsushi Nakamura" userId="9678f8db9fb508d1" providerId="LiveId" clId="{1E1491A2-32B5-4A10-9402-CE53FD554344}" dt="2025-04-29T05:13:53.829" v="2187" actId="478"/>
          <ac:spMkLst>
            <pc:docMk/>
            <pc:sldMk cId="2731848424" sldId="981"/>
            <ac:spMk id="19" creationId="{7CA78CDA-BF14-29B8-E2D4-CF1F960DBBBC}"/>
          </ac:spMkLst>
        </pc:spChg>
        <pc:spChg chg="add mod">
          <ac:chgData name="Atsushi Nakamura" userId="9678f8db9fb508d1" providerId="LiveId" clId="{1E1491A2-32B5-4A10-9402-CE53FD554344}" dt="2025-04-29T05:14:57.805" v="2222"/>
          <ac:spMkLst>
            <pc:docMk/>
            <pc:sldMk cId="2731848424" sldId="981"/>
            <ac:spMk id="20" creationId="{46D83C24-6F41-9527-94D1-F8F3C2D82A68}"/>
          </ac:spMkLst>
        </pc:spChg>
        <pc:spChg chg="add mod">
          <ac:chgData name="Atsushi Nakamura" userId="9678f8db9fb508d1" providerId="LiveId" clId="{1E1491A2-32B5-4A10-9402-CE53FD554344}" dt="2025-04-29T05:14:57.805" v="2222"/>
          <ac:spMkLst>
            <pc:docMk/>
            <pc:sldMk cId="2731848424" sldId="981"/>
            <ac:spMk id="21" creationId="{1D17FB32-CBEE-ABBD-0BA3-CA567E43B384}"/>
          </ac:spMkLst>
        </pc:spChg>
        <pc:spChg chg="add mod">
          <ac:chgData name="Atsushi Nakamura" userId="9678f8db9fb508d1" providerId="LiveId" clId="{1E1491A2-32B5-4A10-9402-CE53FD554344}" dt="2025-04-29T05:14:57.805" v="2222"/>
          <ac:spMkLst>
            <pc:docMk/>
            <pc:sldMk cId="2731848424" sldId="981"/>
            <ac:spMk id="22" creationId="{85FB1841-EC20-E30A-E081-A7F742F61110}"/>
          </ac:spMkLst>
        </pc:spChg>
      </pc:sldChg>
      <pc:sldChg chg="addSp delSp modSp add mod modNotesTx">
        <pc:chgData name="Atsushi Nakamura" userId="9678f8db9fb508d1" providerId="LiveId" clId="{1E1491A2-32B5-4A10-9402-CE53FD554344}" dt="2025-04-29T06:51:24.642" v="5653" actId="20577"/>
        <pc:sldMkLst>
          <pc:docMk/>
          <pc:sldMk cId="2043193089" sldId="982"/>
        </pc:sldMkLst>
        <pc:spChg chg="add del mod">
          <ac:chgData name="Atsushi Nakamura" userId="9678f8db9fb508d1" providerId="LiveId" clId="{1E1491A2-32B5-4A10-9402-CE53FD554344}" dt="2025-04-29T05:17:57.404" v="2235" actId="478"/>
          <ac:spMkLst>
            <pc:docMk/>
            <pc:sldMk cId="2043193089" sldId="982"/>
            <ac:spMk id="2" creationId="{A8FE6679-401C-3F8A-FFE9-EC8508EC72AB}"/>
          </ac:spMkLst>
        </pc:spChg>
        <pc:spChg chg="add mod">
          <ac:chgData name="Atsushi Nakamura" userId="9678f8db9fb508d1" providerId="LiveId" clId="{1E1491A2-32B5-4A10-9402-CE53FD554344}" dt="2025-04-29T05:18:10.297" v="2238" actId="14100"/>
          <ac:spMkLst>
            <pc:docMk/>
            <pc:sldMk cId="2043193089" sldId="982"/>
            <ac:spMk id="4" creationId="{042006B4-2824-F1FE-FE5C-C57B6CDC683B}"/>
          </ac:spMkLst>
        </pc:spChg>
        <pc:spChg chg="del">
          <ac:chgData name="Atsushi Nakamura" userId="9678f8db9fb508d1" providerId="LiveId" clId="{1E1491A2-32B5-4A10-9402-CE53FD554344}" dt="2025-04-29T05:17:22.275" v="2226" actId="478"/>
          <ac:spMkLst>
            <pc:docMk/>
            <pc:sldMk cId="2043193089" sldId="982"/>
            <ac:spMk id="12" creationId="{1EEE93E8-5CBC-FB83-956D-ED84B9913D1D}"/>
          </ac:spMkLst>
        </pc:spChg>
        <pc:spChg chg="del">
          <ac:chgData name="Atsushi Nakamura" userId="9678f8db9fb508d1" providerId="LiveId" clId="{1E1491A2-32B5-4A10-9402-CE53FD554344}" dt="2025-04-29T05:17:23.304" v="2227" actId="478"/>
          <ac:spMkLst>
            <pc:docMk/>
            <pc:sldMk cId="2043193089" sldId="982"/>
            <ac:spMk id="13" creationId="{0EF2EB0C-595B-1930-A8DB-9904549666E5}"/>
          </ac:spMkLst>
        </pc:spChg>
        <pc:spChg chg="del">
          <ac:chgData name="Atsushi Nakamura" userId="9678f8db9fb508d1" providerId="LiveId" clId="{1E1491A2-32B5-4A10-9402-CE53FD554344}" dt="2025-04-29T05:17:24.248" v="2228" actId="478"/>
          <ac:spMkLst>
            <pc:docMk/>
            <pc:sldMk cId="2043193089" sldId="982"/>
            <ac:spMk id="15" creationId="{0E3686B1-57B1-E207-3785-8829DE354DAB}"/>
          </ac:spMkLst>
        </pc:spChg>
        <pc:spChg chg="del">
          <ac:chgData name="Atsushi Nakamura" userId="9678f8db9fb508d1" providerId="LiveId" clId="{1E1491A2-32B5-4A10-9402-CE53FD554344}" dt="2025-04-29T05:17:25.363" v="2229" actId="478"/>
          <ac:spMkLst>
            <pc:docMk/>
            <pc:sldMk cId="2043193089" sldId="982"/>
            <ac:spMk id="16" creationId="{86CE4BD3-67E8-2E04-56BA-39928644397C}"/>
          </ac:spMkLst>
        </pc:spChg>
      </pc:sldChg>
      <pc:sldChg chg="addSp modSp new mod modNotesTx">
        <pc:chgData name="Atsushi Nakamura" userId="9678f8db9fb508d1" providerId="LiveId" clId="{1E1491A2-32B5-4A10-9402-CE53FD554344}" dt="2025-04-29T06:52:41.851" v="5903" actId="20577"/>
        <pc:sldMkLst>
          <pc:docMk/>
          <pc:sldMk cId="2755597721" sldId="983"/>
        </pc:sldMkLst>
        <pc:spChg chg="mod">
          <ac:chgData name="Atsushi Nakamura" userId="9678f8db9fb508d1" providerId="LiveId" clId="{1E1491A2-32B5-4A10-9402-CE53FD554344}" dt="2025-04-29T05:22:15.297" v="2250" actId="20577"/>
          <ac:spMkLst>
            <pc:docMk/>
            <pc:sldMk cId="2755597721" sldId="983"/>
            <ac:spMk id="2" creationId="{73EE75EA-16A4-2E8F-4F14-45AED90F4296}"/>
          </ac:spMkLst>
        </pc:spChg>
        <pc:picChg chg="add mod">
          <ac:chgData name="Atsushi Nakamura" userId="9678f8db9fb508d1" providerId="LiveId" clId="{1E1491A2-32B5-4A10-9402-CE53FD554344}" dt="2025-04-29T05:22:27.276" v="2254" actId="1076"/>
          <ac:picMkLst>
            <pc:docMk/>
            <pc:sldMk cId="2755597721" sldId="983"/>
            <ac:picMk id="4" creationId="{2E56F386-CC5C-88F4-A16B-E1A8C11CBA6C}"/>
          </ac:picMkLst>
        </pc:picChg>
      </pc:sldChg>
      <pc:sldChg chg="addSp delSp modSp new del mod">
        <pc:chgData name="Atsushi Nakamura" userId="9678f8db9fb508d1" providerId="LiveId" clId="{1E1491A2-32B5-4A10-9402-CE53FD554344}" dt="2025-04-29T06:47:10.855" v="4574" actId="47"/>
        <pc:sldMkLst>
          <pc:docMk/>
          <pc:sldMk cId="2796025695" sldId="984"/>
        </pc:sldMkLst>
        <pc:picChg chg="add mod">
          <ac:chgData name="Atsushi Nakamura" userId="9678f8db9fb508d1" providerId="LiveId" clId="{1E1491A2-32B5-4A10-9402-CE53FD554344}" dt="2025-04-29T05:33:28.981" v="2260" actId="14100"/>
          <ac:picMkLst>
            <pc:docMk/>
            <pc:sldMk cId="2796025695" sldId="984"/>
            <ac:picMk id="3" creationId="{4A43D0D0-0E08-3229-26C5-2B8E38A4DE26}"/>
          </ac:picMkLst>
        </pc:picChg>
        <pc:picChg chg="add del">
          <ac:chgData name="Atsushi Nakamura" userId="9678f8db9fb508d1" providerId="LiveId" clId="{1E1491A2-32B5-4A10-9402-CE53FD554344}" dt="2025-04-29T05:33:41.541" v="2262" actId="22"/>
          <ac:picMkLst>
            <pc:docMk/>
            <pc:sldMk cId="2796025695" sldId="984"/>
            <ac:picMk id="5" creationId="{3F87849E-FE7F-9DBC-0935-F8C09B873E44}"/>
          </ac:picMkLst>
        </pc:picChg>
      </pc:sldChg>
      <pc:sldChg chg="addSp delSp modSp add mod modNotesTx">
        <pc:chgData name="Atsushi Nakamura" userId="9678f8db9fb508d1" providerId="LiveId" clId="{1E1491A2-32B5-4A10-9402-CE53FD554344}" dt="2025-04-29T11:04:37.564" v="10071" actId="20577"/>
        <pc:sldMkLst>
          <pc:docMk/>
          <pc:sldMk cId="765728339" sldId="985"/>
        </pc:sldMkLst>
        <pc:spChg chg="mod">
          <ac:chgData name="Atsushi Nakamura" userId="9678f8db9fb508d1" providerId="LiveId" clId="{1E1491A2-32B5-4A10-9402-CE53FD554344}" dt="2025-04-29T07:07:43.865" v="7151" actId="20577"/>
          <ac:spMkLst>
            <pc:docMk/>
            <pc:sldMk cId="765728339" sldId="985"/>
            <ac:spMk id="6" creationId="{65D0E2D3-129A-0D31-F539-E88FE949EB60}"/>
          </ac:spMkLst>
        </pc:spChg>
        <pc:picChg chg="add mod">
          <ac:chgData name="Atsushi Nakamura" userId="9678f8db9fb508d1" providerId="LiveId" clId="{1E1491A2-32B5-4A10-9402-CE53FD554344}" dt="2025-04-29T05:59:09.225" v="2483" actId="1076"/>
          <ac:picMkLst>
            <pc:docMk/>
            <pc:sldMk cId="765728339" sldId="985"/>
            <ac:picMk id="3" creationId="{1B0AE8C0-2DFA-8688-E1AC-6AFC5CC1DF03}"/>
          </ac:picMkLst>
        </pc:picChg>
        <pc:picChg chg="del">
          <ac:chgData name="Atsushi Nakamura" userId="9678f8db9fb508d1" providerId="LiveId" clId="{1E1491A2-32B5-4A10-9402-CE53FD554344}" dt="2025-04-29T05:58:31.041" v="2448" actId="478"/>
          <ac:picMkLst>
            <pc:docMk/>
            <pc:sldMk cId="765728339" sldId="985"/>
            <ac:picMk id="12" creationId="{9D432ACB-DFDD-E0A3-BA0C-7480B7A15F85}"/>
          </ac:picMkLst>
        </pc:picChg>
      </pc:sldChg>
      <pc:sldChg chg="addSp delSp modSp new mod modClrScheme chgLayout modNotesTx">
        <pc:chgData name="Atsushi Nakamura" userId="9678f8db9fb508d1" providerId="LiveId" clId="{1E1491A2-32B5-4A10-9402-CE53FD554344}" dt="2025-04-29T11:09:53.765" v="10624" actId="20577"/>
        <pc:sldMkLst>
          <pc:docMk/>
          <pc:sldMk cId="3697087791" sldId="986"/>
        </pc:sldMkLst>
        <pc:spChg chg="del">
          <ac:chgData name="Atsushi Nakamura" userId="9678f8db9fb508d1" providerId="LiveId" clId="{1E1491A2-32B5-4A10-9402-CE53FD554344}" dt="2025-04-29T06:00:49.293" v="2518" actId="700"/>
          <ac:spMkLst>
            <pc:docMk/>
            <pc:sldMk cId="3697087791" sldId="986"/>
            <ac:spMk id="2" creationId="{B5CA6D0C-24C6-017F-B28F-48D993ABF2BE}"/>
          </ac:spMkLst>
        </pc:spChg>
        <pc:spChg chg="mod ord">
          <ac:chgData name="Atsushi Nakamura" userId="9678f8db9fb508d1" providerId="LiveId" clId="{1E1491A2-32B5-4A10-9402-CE53FD554344}" dt="2025-04-29T07:11:38.374" v="7801" actId="20577"/>
          <ac:spMkLst>
            <pc:docMk/>
            <pc:sldMk cId="3697087791" sldId="986"/>
            <ac:spMk id="3" creationId="{3482EA48-1913-C16F-356F-B98C18FC4D63}"/>
          </ac:spMkLst>
        </pc:spChg>
        <pc:spChg chg="add mod">
          <ac:chgData name="Atsushi Nakamura" userId="9678f8db9fb508d1" providerId="LiveId" clId="{1E1491A2-32B5-4A10-9402-CE53FD554344}" dt="2025-04-29T06:04:46.909" v="2670" actId="14100"/>
          <ac:spMkLst>
            <pc:docMk/>
            <pc:sldMk cId="3697087791" sldId="986"/>
            <ac:spMk id="4" creationId="{416E4E15-C9B9-F788-6910-3F86E1BB0EA9}"/>
          </ac:spMkLst>
        </pc:spChg>
        <pc:spChg chg="add mod">
          <ac:chgData name="Atsushi Nakamura" userId="9678f8db9fb508d1" providerId="LiveId" clId="{1E1491A2-32B5-4A10-9402-CE53FD554344}" dt="2025-04-29T07:08:17.286" v="7253" actId="20577"/>
          <ac:spMkLst>
            <pc:docMk/>
            <pc:sldMk cId="3697087791" sldId="986"/>
            <ac:spMk id="5" creationId="{B962F5EA-C817-BB1F-5E7F-F9EA3C8C7D72}"/>
          </ac:spMkLst>
        </pc:spChg>
        <pc:spChg chg="add del mod">
          <ac:chgData name="Atsushi Nakamura" userId="9678f8db9fb508d1" providerId="LiveId" clId="{1E1491A2-32B5-4A10-9402-CE53FD554344}" dt="2025-04-29T06:03:32.692" v="2581" actId="478"/>
          <ac:spMkLst>
            <pc:docMk/>
            <pc:sldMk cId="3697087791" sldId="986"/>
            <ac:spMk id="6" creationId="{90D34C86-53FD-63B0-339A-3CAB152F8BE2}"/>
          </ac:spMkLst>
        </pc:spChg>
        <pc:spChg chg="add mod">
          <ac:chgData name="Atsushi Nakamura" userId="9678f8db9fb508d1" providerId="LiveId" clId="{1E1491A2-32B5-4A10-9402-CE53FD554344}" dt="2025-04-29T07:08:21.227" v="7261" actId="20577"/>
          <ac:spMkLst>
            <pc:docMk/>
            <pc:sldMk cId="3697087791" sldId="986"/>
            <ac:spMk id="8" creationId="{442D2B7C-9D45-BBB5-288A-785A3FBEC7F6}"/>
          </ac:spMkLst>
        </pc:spChg>
        <pc:spChg chg="add mod">
          <ac:chgData name="Atsushi Nakamura" userId="9678f8db9fb508d1" providerId="LiveId" clId="{1E1491A2-32B5-4A10-9402-CE53FD554344}" dt="2025-04-29T06:04:55.779" v="2673" actId="1076"/>
          <ac:spMkLst>
            <pc:docMk/>
            <pc:sldMk cId="3697087791" sldId="986"/>
            <ac:spMk id="9" creationId="{DFFD3B47-8DDE-B925-3FB2-CC6D8C3E58F5}"/>
          </ac:spMkLst>
        </pc:spChg>
        <pc:spChg chg="add mod">
          <ac:chgData name="Atsushi Nakamura" userId="9678f8db9fb508d1" providerId="LiveId" clId="{1E1491A2-32B5-4A10-9402-CE53FD554344}" dt="2025-04-29T06:12:48.760" v="2907" actId="14100"/>
          <ac:spMkLst>
            <pc:docMk/>
            <pc:sldMk cId="3697087791" sldId="986"/>
            <ac:spMk id="10" creationId="{77CFFA32-CC94-BEE8-018D-6D3B1FB15A8E}"/>
          </ac:spMkLst>
        </pc:spChg>
        <pc:spChg chg="add mod">
          <ac:chgData name="Atsushi Nakamura" userId="9678f8db9fb508d1" providerId="LiveId" clId="{1E1491A2-32B5-4A10-9402-CE53FD554344}" dt="2025-04-29T07:13:56.973" v="8314" actId="20577"/>
          <ac:spMkLst>
            <pc:docMk/>
            <pc:sldMk cId="3697087791" sldId="986"/>
            <ac:spMk id="11" creationId="{CC60CA25-4DB9-99E5-BF78-C3EC2BE9D76E}"/>
          </ac:spMkLst>
        </pc:spChg>
        <pc:spChg chg="add mod">
          <ac:chgData name="Atsushi Nakamura" userId="9678f8db9fb508d1" providerId="LiveId" clId="{1E1491A2-32B5-4A10-9402-CE53FD554344}" dt="2025-04-29T07:14:01.658" v="8325" actId="20577"/>
          <ac:spMkLst>
            <pc:docMk/>
            <pc:sldMk cId="3697087791" sldId="986"/>
            <ac:spMk id="12" creationId="{CD7058D3-5D3B-27A0-2E29-0CEA691C26CD}"/>
          </ac:spMkLst>
        </pc:spChg>
        <pc:spChg chg="add mod">
          <ac:chgData name="Atsushi Nakamura" userId="9678f8db9fb508d1" providerId="LiveId" clId="{1E1491A2-32B5-4A10-9402-CE53FD554344}" dt="2025-04-29T07:14:09.136" v="8343" actId="20577"/>
          <ac:spMkLst>
            <pc:docMk/>
            <pc:sldMk cId="3697087791" sldId="986"/>
            <ac:spMk id="13" creationId="{DA6459A9-FCC4-AC0B-6E3B-F4AEC08181F0}"/>
          </ac:spMkLst>
        </pc:spChg>
        <pc:spChg chg="add mod">
          <ac:chgData name="Atsushi Nakamura" userId="9678f8db9fb508d1" providerId="LiveId" clId="{1E1491A2-32B5-4A10-9402-CE53FD554344}" dt="2025-04-29T07:14:05.443" v="8334" actId="20577"/>
          <ac:spMkLst>
            <pc:docMk/>
            <pc:sldMk cId="3697087791" sldId="986"/>
            <ac:spMk id="14" creationId="{4455D3F7-28BF-6641-D625-5870A0018479}"/>
          </ac:spMkLst>
        </pc:spChg>
        <pc:spChg chg="add del mod">
          <ac:chgData name="Atsushi Nakamura" userId="9678f8db9fb508d1" providerId="LiveId" clId="{1E1491A2-32B5-4A10-9402-CE53FD554344}" dt="2025-04-29T06:11:12.991" v="2836" actId="478"/>
          <ac:spMkLst>
            <pc:docMk/>
            <pc:sldMk cId="3697087791" sldId="986"/>
            <ac:spMk id="15" creationId="{29AD7466-94CB-A8CC-AD90-29EC334FF2E6}"/>
          </ac:spMkLst>
        </pc:spChg>
        <pc:spChg chg="add mod">
          <ac:chgData name="Atsushi Nakamura" userId="9678f8db9fb508d1" providerId="LiveId" clId="{1E1491A2-32B5-4A10-9402-CE53FD554344}" dt="2025-04-29T06:15:18.517" v="2950" actId="13822"/>
          <ac:spMkLst>
            <pc:docMk/>
            <pc:sldMk cId="3697087791" sldId="986"/>
            <ac:spMk id="16" creationId="{C64901F6-9A4B-3C53-7380-A0E655C4AC40}"/>
          </ac:spMkLst>
        </pc:spChg>
        <pc:spChg chg="add del mod">
          <ac:chgData name="Atsushi Nakamura" userId="9678f8db9fb508d1" providerId="LiveId" clId="{1E1491A2-32B5-4A10-9402-CE53FD554344}" dt="2025-04-29T06:12:27.817" v="2901" actId="478"/>
          <ac:spMkLst>
            <pc:docMk/>
            <pc:sldMk cId="3697087791" sldId="986"/>
            <ac:spMk id="17" creationId="{CE4F6526-AD89-34E1-AC5B-D5E96B0A089E}"/>
          </ac:spMkLst>
        </pc:spChg>
        <pc:spChg chg="add mod">
          <ac:chgData name="Atsushi Nakamura" userId="9678f8db9fb508d1" providerId="LiveId" clId="{1E1491A2-32B5-4A10-9402-CE53FD554344}" dt="2025-04-29T06:15:18.517" v="2950" actId="13822"/>
          <ac:spMkLst>
            <pc:docMk/>
            <pc:sldMk cId="3697087791" sldId="986"/>
            <ac:spMk id="18" creationId="{3155F5D5-5E6B-49E8-D48A-3B62348D2416}"/>
          </ac:spMkLst>
        </pc:spChg>
        <pc:spChg chg="add mod">
          <ac:chgData name="Atsushi Nakamura" userId="9678f8db9fb508d1" providerId="LiveId" clId="{1E1491A2-32B5-4A10-9402-CE53FD554344}" dt="2025-04-29T06:15:18.517" v="2950" actId="13822"/>
          <ac:spMkLst>
            <pc:docMk/>
            <pc:sldMk cId="3697087791" sldId="986"/>
            <ac:spMk id="19" creationId="{046BEB48-B2C2-1D03-00E3-58B3CDDE456C}"/>
          </ac:spMkLst>
        </pc:spChg>
        <pc:spChg chg="add mod">
          <ac:chgData name="Atsushi Nakamura" userId="9678f8db9fb508d1" providerId="LiveId" clId="{1E1491A2-32B5-4A10-9402-CE53FD554344}" dt="2025-04-29T06:16:42.149" v="2956" actId="1076"/>
          <ac:spMkLst>
            <pc:docMk/>
            <pc:sldMk cId="3697087791" sldId="986"/>
            <ac:spMk id="46" creationId="{D83098F9-0811-5254-4027-DF7902BCE09D}"/>
          </ac:spMkLst>
        </pc:spChg>
        <pc:picChg chg="add mod">
          <ac:chgData name="Atsushi Nakamura" userId="9678f8db9fb508d1" providerId="LiveId" clId="{1E1491A2-32B5-4A10-9402-CE53FD554344}" dt="2025-04-29T06:03:24.391" v="2579" actId="1076"/>
          <ac:picMkLst>
            <pc:docMk/>
            <pc:sldMk cId="3697087791" sldId="986"/>
            <ac:picMk id="7" creationId="{FEADF478-4FB6-46EF-B241-A54E8F71C310}"/>
          </ac:picMkLst>
        </pc:picChg>
        <pc:cxnChg chg="add mod">
          <ac:chgData name="Atsushi Nakamura" userId="9678f8db9fb508d1" providerId="LiveId" clId="{1E1491A2-32B5-4A10-9402-CE53FD554344}" dt="2025-04-29T06:13:40.621" v="2924" actId="693"/>
          <ac:cxnSpMkLst>
            <pc:docMk/>
            <pc:sldMk cId="3697087791" sldId="986"/>
            <ac:cxnSpMk id="21" creationId="{08D798A6-E1EE-E502-46EA-6F0D76371A67}"/>
          </ac:cxnSpMkLst>
        </pc:cxnChg>
        <pc:cxnChg chg="add mod">
          <ac:chgData name="Atsushi Nakamura" userId="9678f8db9fb508d1" providerId="LiveId" clId="{1E1491A2-32B5-4A10-9402-CE53FD554344}" dt="2025-04-29T06:13:52.290" v="2928" actId="14100"/>
          <ac:cxnSpMkLst>
            <pc:docMk/>
            <pc:sldMk cId="3697087791" sldId="986"/>
            <ac:cxnSpMk id="22" creationId="{04176748-17A5-1236-FED5-A6810A3290FF}"/>
          </ac:cxnSpMkLst>
        </pc:cxnChg>
        <pc:cxnChg chg="add mod">
          <ac:chgData name="Atsushi Nakamura" userId="9678f8db9fb508d1" providerId="LiveId" clId="{1E1491A2-32B5-4A10-9402-CE53FD554344}" dt="2025-04-29T06:14:01.935" v="2931" actId="14100"/>
          <ac:cxnSpMkLst>
            <pc:docMk/>
            <pc:sldMk cId="3697087791" sldId="986"/>
            <ac:cxnSpMk id="26" creationId="{85A7EE7E-AAAE-0E56-AE33-18E3F9616CBE}"/>
          </ac:cxnSpMkLst>
        </pc:cxnChg>
        <pc:cxnChg chg="add mod">
          <ac:chgData name="Atsushi Nakamura" userId="9678f8db9fb508d1" providerId="LiveId" clId="{1E1491A2-32B5-4A10-9402-CE53FD554344}" dt="2025-04-29T06:14:17.955" v="2937" actId="14100"/>
          <ac:cxnSpMkLst>
            <pc:docMk/>
            <pc:sldMk cId="3697087791" sldId="986"/>
            <ac:cxnSpMk id="29" creationId="{7E708799-E2A1-8D63-FF1B-0780C03A1727}"/>
          </ac:cxnSpMkLst>
        </pc:cxnChg>
        <pc:cxnChg chg="add mod">
          <ac:chgData name="Atsushi Nakamura" userId="9678f8db9fb508d1" providerId="LiveId" clId="{1E1491A2-32B5-4A10-9402-CE53FD554344}" dt="2025-04-29T06:14:27.538" v="2940" actId="14100"/>
          <ac:cxnSpMkLst>
            <pc:docMk/>
            <pc:sldMk cId="3697087791" sldId="986"/>
            <ac:cxnSpMk id="34" creationId="{AB0F4C9E-94E2-AD12-9342-FF43F12F32B7}"/>
          </ac:cxnSpMkLst>
        </pc:cxnChg>
        <pc:cxnChg chg="add mod">
          <ac:chgData name="Atsushi Nakamura" userId="9678f8db9fb508d1" providerId="LiveId" clId="{1E1491A2-32B5-4A10-9402-CE53FD554344}" dt="2025-04-29T06:14:34.450" v="2943" actId="14100"/>
          <ac:cxnSpMkLst>
            <pc:docMk/>
            <pc:sldMk cId="3697087791" sldId="986"/>
            <ac:cxnSpMk id="37" creationId="{A6BB364F-05CF-69C8-9148-45C883551A10}"/>
          </ac:cxnSpMkLst>
        </pc:cxnChg>
        <pc:cxnChg chg="add mod">
          <ac:chgData name="Atsushi Nakamura" userId="9678f8db9fb508d1" providerId="LiveId" clId="{1E1491A2-32B5-4A10-9402-CE53FD554344}" dt="2025-04-29T06:14:52.273" v="2946" actId="14100"/>
          <ac:cxnSpMkLst>
            <pc:docMk/>
            <pc:sldMk cId="3697087791" sldId="986"/>
            <ac:cxnSpMk id="40" creationId="{26683E94-7AC3-F6EF-C90E-4344BBDA4796}"/>
          </ac:cxnSpMkLst>
        </pc:cxnChg>
        <pc:cxnChg chg="add mod">
          <ac:chgData name="Atsushi Nakamura" userId="9678f8db9fb508d1" providerId="LiveId" clId="{1E1491A2-32B5-4A10-9402-CE53FD554344}" dt="2025-04-29T06:14:58.009" v="2949" actId="14100"/>
          <ac:cxnSpMkLst>
            <pc:docMk/>
            <pc:sldMk cId="3697087791" sldId="986"/>
            <ac:cxnSpMk id="43" creationId="{AC83AFDA-EEE1-F6D9-E3E4-5C970822A00C}"/>
          </ac:cxnSpMkLst>
        </pc:cxnChg>
      </pc:sldChg>
      <pc:sldChg chg="add modNotesTx">
        <pc:chgData name="Atsushi Nakamura" userId="9678f8db9fb508d1" providerId="LiveId" clId="{1E1491A2-32B5-4A10-9402-CE53FD554344}" dt="2025-04-29T06:49:38.587" v="5145" actId="20577"/>
        <pc:sldMkLst>
          <pc:docMk/>
          <pc:sldMk cId="4218282606" sldId="987"/>
        </pc:sldMkLst>
      </pc:sldChg>
      <pc:sldChg chg="addSp delSp modSp add mod modNotesTx">
        <pc:chgData name="Atsushi Nakamura" userId="9678f8db9fb508d1" providerId="LiveId" clId="{1E1491A2-32B5-4A10-9402-CE53FD554344}" dt="2025-04-29T06:54:45.348" v="6067" actId="20577"/>
        <pc:sldMkLst>
          <pc:docMk/>
          <pc:sldMk cId="2939319922" sldId="988"/>
        </pc:sldMkLst>
        <pc:spChg chg="add mod">
          <ac:chgData name="Atsushi Nakamura" userId="9678f8db9fb508d1" providerId="LiveId" clId="{1E1491A2-32B5-4A10-9402-CE53FD554344}" dt="2025-04-29T06:53:52.487" v="5914" actId="14100"/>
          <ac:spMkLst>
            <pc:docMk/>
            <pc:sldMk cId="2939319922" sldId="988"/>
            <ac:spMk id="6" creationId="{97E5C22A-A89E-F878-75F1-4F0DB8A27BF5}"/>
          </ac:spMkLst>
        </pc:spChg>
        <pc:spChg chg="add mod">
          <ac:chgData name="Atsushi Nakamura" userId="9678f8db9fb508d1" providerId="LiveId" clId="{1E1491A2-32B5-4A10-9402-CE53FD554344}" dt="2025-04-29T06:54:01.929" v="5920" actId="14100"/>
          <ac:spMkLst>
            <pc:docMk/>
            <pc:sldMk cId="2939319922" sldId="988"/>
            <ac:spMk id="7" creationId="{FCFA875F-484B-F47C-BA71-077671518F60}"/>
          </ac:spMkLst>
        </pc:spChg>
        <pc:picChg chg="del">
          <ac:chgData name="Atsushi Nakamura" userId="9678f8db9fb508d1" providerId="LiveId" clId="{1E1491A2-32B5-4A10-9402-CE53FD554344}" dt="2025-04-29T06:53:15.354" v="5905" actId="478"/>
          <ac:picMkLst>
            <pc:docMk/>
            <pc:sldMk cId="2939319922" sldId="988"/>
            <ac:picMk id="4" creationId="{33A5AE5D-9D15-43F8-A18C-8A01CEBC79B5}"/>
          </ac:picMkLst>
        </pc:picChg>
        <pc:picChg chg="add mod">
          <ac:chgData name="Atsushi Nakamura" userId="9678f8db9fb508d1" providerId="LiveId" clId="{1E1491A2-32B5-4A10-9402-CE53FD554344}" dt="2025-04-29T06:54:00.213" v="5919" actId="1076"/>
          <ac:picMkLst>
            <pc:docMk/>
            <pc:sldMk cId="2939319922" sldId="988"/>
            <ac:picMk id="5" creationId="{9555D367-15BE-56BC-84DB-4567170CDBF4}"/>
          </ac:picMkLst>
        </pc:picChg>
      </pc:sldChg>
      <pc:sldChg chg="addSp modSp new mod modNotesTx">
        <pc:chgData name="Atsushi Nakamura" userId="9678f8db9fb508d1" providerId="LiveId" clId="{1E1491A2-32B5-4A10-9402-CE53FD554344}" dt="2025-04-29T06:57:38.461" v="6232" actId="20577"/>
        <pc:sldMkLst>
          <pc:docMk/>
          <pc:sldMk cId="792256710" sldId="989"/>
        </pc:sldMkLst>
        <pc:spChg chg="mod">
          <ac:chgData name="Atsushi Nakamura" userId="9678f8db9fb508d1" providerId="LiveId" clId="{1E1491A2-32B5-4A10-9402-CE53FD554344}" dt="2025-04-29T06:57:10.408" v="6088" actId="20577"/>
          <ac:spMkLst>
            <pc:docMk/>
            <pc:sldMk cId="792256710" sldId="989"/>
            <ac:spMk id="2" creationId="{7719684A-DA99-A044-E098-545544DADBA7}"/>
          </ac:spMkLst>
        </pc:spChg>
        <pc:picChg chg="add mod">
          <ac:chgData name="Atsushi Nakamura" userId="9678f8db9fb508d1" providerId="LiveId" clId="{1E1491A2-32B5-4A10-9402-CE53FD554344}" dt="2025-04-29T06:57:06.493" v="6071" actId="14100"/>
          <ac:picMkLst>
            <pc:docMk/>
            <pc:sldMk cId="792256710" sldId="989"/>
            <ac:picMk id="4" creationId="{DDD77758-BF8D-AAEE-9115-B9F5C9D90A75}"/>
          </ac:picMkLst>
        </pc:picChg>
      </pc:sldChg>
      <pc:sldChg chg="addSp delSp modSp add mod modNotesTx">
        <pc:chgData name="Atsushi Nakamura" userId="9678f8db9fb508d1" providerId="LiveId" clId="{1E1491A2-32B5-4A10-9402-CE53FD554344}" dt="2025-04-29T11:05:27.747" v="10110" actId="20577"/>
        <pc:sldMkLst>
          <pc:docMk/>
          <pc:sldMk cId="3062907918" sldId="990"/>
        </pc:sldMkLst>
        <pc:spChg chg="add mod">
          <ac:chgData name="Atsushi Nakamura" userId="9678f8db9fb508d1" providerId="LiveId" clId="{1E1491A2-32B5-4A10-9402-CE53FD554344}" dt="2025-04-29T07:09:53.338" v="7419"/>
          <ac:spMkLst>
            <pc:docMk/>
            <pc:sldMk cId="3062907918" sldId="990"/>
            <ac:spMk id="2" creationId="{32C2AAAE-D7D2-8676-B57C-43B9B595ACFC}"/>
          </ac:spMkLst>
        </pc:spChg>
        <pc:spChg chg="mod">
          <ac:chgData name="Atsushi Nakamura" userId="9678f8db9fb508d1" providerId="LiveId" clId="{1E1491A2-32B5-4A10-9402-CE53FD554344}" dt="2025-04-29T07:11:25.013" v="7762" actId="20577"/>
          <ac:spMkLst>
            <pc:docMk/>
            <pc:sldMk cId="3062907918" sldId="990"/>
            <ac:spMk id="3" creationId="{2C9C64D6-50A7-D3B8-383C-A32215859342}"/>
          </ac:spMkLst>
        </pc:spChg>
        <pc:spChg chg="del">
          <ac:chgData name="Atsushi Nakamura" userId="9678f8db9fb508d1" providerId="LiveId" clId="{1E1491A2-32B5-4A10-9402-CE53FD554344}" dt="2025-04-29T07:08:54.643" v="7267" actId="478"/>
          <ac:spMkLst>
            <pc:docMk/>
            <pc:sldMk cId="3062907918" sldId="990"/>
            <ac:spMk id="9" creationId="{E0762A4B-B3E3-A477-4F8D-EB9AD548BD0A}"/>
          </ac:spMkLst>
        </pc:spChg>
        <pc:spChg chg="del">
          <ac:chgData name="Atsushi Nakamura" userId="9678f8db9fb508d1" providerId="LiveId" clId="{1E1491A2-32B5-4A10-9402-CE53FD554344}" dt="2025-04-29T07:08:44.404" v="7263" actId="478"/>
          <ac:spMkLst>
            <pc:docMk/>
            <pc:sldMk cId="3062907918" sldId="990"/>
            <ac:spMk id="10" creationId="{C9B2A7C2-FB7C-5D95-8378-BDB3221EA7D3}"/>
          </ac:spMkLst>
        </pc:spChg>
        <pc:spChg chg="del">
          <ac:chgData name="Atsushi Nakamura" userId="9678f8db9fb508d1" providerId="LiveId" clId="{1E1491A2-32B5-4A10-9402-CE53FD554344}" dt="2025-04-29T07:08:44.404" v="7263" actId="478"/>
          <ac:spMkLst>
            <pc:docMk/>
            <pc:sldMk cId="3062907918" sldId="990"/>
            <ac:spMk id="11" creationId="{24F63162-512F-9BB9-6E49-ACB650F85C75}"/>
          </ac:spMkLst>
        </pc:spChg>
        <pc:spChg chg="del">
          <ac:chgData name="Atsushi Nakamura" userId="9678f8db9fb508d1" providerId="LiveId" clId="{1E1491A2-32B5-4A10-9402-CE53FD554344}" dt="2025-04-29T07:08:44.404" v="7263" actId="478"/>
          <ac:spMkLst>
            <pc:docMk/>
            <pc:sldMk cId="3062907918" sldId="990"/>
            <ac:spMk id="12" creationId="{28195A98-213D-C37A-23C5-625FCC866421}"/>
          </ac:spMkLst>
        </pc:spChg>
        <pc:spChg chg="del">
          <ac:chgData name="Atsushi Nakamura" userId="9678f8db9fb508d1" providerId="LiveId" clId="{1E1491A2-32B5-4A10-9402-CE53FD554344}" dt="2025-04-29T07:08:44.404" v="7263" actId="478"/>
          <ac:spMkLst>
            <pc:docMk/>
            <pc:sldMk cId="3062907918" sldId="990"/>
            <ac:spMk id="13" creationId="{6F6B5548-A336-02F9-A7CF-EE19D0A9571A}"/>
          </ac:spMkLst>
        </pc:spChg>
        <pc:spChg chg="del">
          <ac:chgData name="Atsushi Nakamura" userId="9678f8db9fb508d1" providerId="LiveId" clId="{1E1491A2-32B5-4A10-9402-CE53FD554344}" dt="2025-04-29T07:08:44.404" v="7263" actId="478"/>
          <ac:spMkLst>
            <pc:docMk/>
            <pc:sldMk cId="3062907918" sldId="990"/>
            <ac:spMk id="14" creationId="{F2AD19B7-9897-2055-E84D-1C184E065154}"/>
          </ac:spMkLst>
        </pc:spChg>
        <pc:spChg chg="del">
          <ac:chgData name="Atsushi Nakamura" userId="9678f8db9fb508d1" providerId="LiveId" clId="{1E1491A2-32B5-4A10-9402-CE53FD554344}" dt="2025-04-29T07:08:44.404" v="7263" actId="478"/>
          <ac:spMkLst>
            <pc:docMk/>
            <pc:sldMk cId="3062907918" sldId="990"/>
            <ac:spMk id="16" creationId="{6028885D-1638-468E-621A-D107E7D226DA}"/>
          </ac:spMkLst>
        </pc:spChg>
        <pc:spChg chg="del">
          <ac:chgData name="Atsushi Nakamura" userId="9678f8db9fb508d1" providerId="LiveId" clId="{1E1491A2-32B5-4A10-9402-CE53FD554344}" dt="2025-04-29T07:08:44.404" v="7263" actId="478"/>
          <ac:spMkLst>
            <pc:docMk/>
            <pc:sldMk cId="3062907918" sldId="990"/>
            <ac:spMk id="18" creationId="{95A16670-5F9B-A98D-0BA2-53F7AFC73831}"/>
          </ac:spMkLst>
        </pc:spChg>
        <pc:spChg chg="del">
          <ac:chgData name="Atsushi Nakamura" userId="9678f8db9fb508d1" providerId="LiveId" clId="{1E1491A2-32B5-4A10-9402-CE53FD554344}" dt="2025-04-29T07:08:44.404" v="7263" actId="478"/>
          <ac:spMkLst>
            <pc:docMk/>
            <pc:sldMk cId="3062907918" sldId="990"/>
            <ac:spMk id="19" creationId="{B9E9EE33-A5F5-6C7D-10AE-B2BF2D4AE84F}"/>
          </ac:spMkLst>
        </pc:spChg>
        <pc:spChg chg="del">
          <ac:chgData name="Atsushi Nakamura" userId="9678f8db9fb508d1" providerId="LiveId" clId="{1E1491A2-32B5-4A10-9402-CE53FD554344}" dt="2025-04-29T07:08:47.161" v="7264" actId="478"/>
          <ac:spMkLst>
            <pc:docMk/>
            <pc:sldMk cId="3062907918" sldId="990"/>
            <ac:spMk id="46" creationId="{5DC3867E-CE20-F36A-1BEC-3004B488DE79}"/>
          </ac:spMkLst>
        </pc:spChg>
        <pc:cxnChg chg="del mod">
          <ac:chgData name="Atsushi Nakamura" userId="9678f8db9fb508d1" providerId="LiveId" clId="{1E1491A2-32B5-4A10-9402-CE53FD554344}" dt="2025-04-29T07:08:44.404" v="7263" actId="478"/>
          <ac:cxnSpMkLst>
            <pc:docMk/>
            <pc:sldMk cId="3062907918" sldId="990"/>
            <ac:cxnSpMk id="26" creationId="{A8375F9D-2387-1FB5-F266-8FB77949F640}"/>
          </ac:cxnSpMkLst>
        </pc:cxnChg>
        <pc:cxnChg chg="del">
          <ac:chgData name="Atsushi Nakamura" userId="9678f8db9fb508d1" providerId="LiveId" clId="{1E1491A2-32B5-4A10-9402-CE53FD554344}" dt="2025-04-29T07:08:49.643" v="7265" actId="478"/>
          <ac:cxnSpMkLst>
            <pc:docMk/>
            <pc:sldMk cId="3062907918" sldId="990"/>
            <ac:cxnSpMk id="40" creationId="{58AB1482-7762-3BA2-6B96-4CDFE339892D}"/>
          </ac:cxnSpMkLst>
        </pc:cxnChg>
        <pc:cxnChg chg="del mod">
          <ac:chgData name="Atsushi Nakamura" userId="9678f8db9fb508d1" providerId="LiveId" clId="{1E1491A2-32B5-4A10-9402-CE53FD554344}" dt="2025-04-29T07:08:52.067" v="7266" actId="478"/>
          <ac:cxnSpMkLst>
            <pc:docMk/>
            <pc:sldMk cId="3062907918" sldId="990"/>
            <ac:cxnSpMk id="43" creationId="{5CF4B6C7-3608-8008-3A3A-C4F891B27190}"/>
          </ac:cxnSpMkLst>
        </pc:cxnChg>
      </pc:sldChg>
      <pc:sldChg chg="delSp modSp add mod modNotesTx">
        <pc:chgData name="Atsushi Nakamura" userId="9678f8db9fb508d1" providerId="LiveId" clId="{1E1491A2-32B5-4A10-9402-CE53FD554344}" dt="2025-04-29T11:05:48.717" v="10116" actId="20577"/>
        <pc:sldMkLst>
          <pc:docMk/>
          <pc:sldMk cId="2508033439" sldId="991"/>
        </pc:sldMkLst>
        <pc:spChg chg="mod">
          <ac:chgData name="Atsushi Nakamura" userId="9678f8db9fb508d1" providerId="LiveId" clId="{1E1491A2-32B5-4A10-9402-CE53FD554344}" dt="2025-04-29T07:11:31.463" v="7782" actId="20577"/>
          <ac:spMkLst>
            <pc:docMk/>
            <pc:sldMk cId="2508033439" sldId="991"/>
            <ac:spMk id="3" creationId="{7E05E167-4AE8-44F5-3B6A-84C8DB561529}"/>
          </ac:spMkLst>
        </pc:spChg>
        <pc:spChg chg="del">
          <ac:chgData name="Atsushi Nakamura" userId="9678f8db9fb508d1" providerId="LiveId" clId="{1E1491A2-32B5-4A10-9402-CE53FD554344}" dt="2025-04-29T07:10:12.578" v="7483" actId="478"/>
          <ac:spMkLst>
            <pc:docMk/>
            <pc:sldMk cId="2508033439" sldId="991"/>
            <ac:spMk id="10" creationId="{BEDE3214-28CB-D1B2-2DE6-7BFBBA99D2D7}"/>
          </ac:spMkLst>
        </pc:spChg>
        <pc:spChg chg="mod">
          <ac:chgData name="Atsushi Nakamura" userId="9678f8db9fb508d1" providerId="LiveId" clId="{1E1491A2-32B5-4A10-9402-CE53FD554344}" dt="2025-04-29T07:12:03.655" v="7855" actId="20577"/>
          <ac:spMkLst>
            <pc:docMk/>
            <pc:sldMk cId="2508033439" sldId="991"/>
            <ac:spMk id="11" creationId="{0D3DAFBB-B811-039B-164F-6FBD7895DDBB}"/>
          </ac:spMkLst>
        </pc:spChg>
        <pc:spChg chg="mod">
          <ac:chgData name="Atsushi Nakamura" userId="9678f8db9fb508d1" providerId="LiveId" clId="{1E1491A2-32B5-4A10-9402-CE53FD554344}" dt="2025-04-29T07:12:08.143" v="7866" actId="20577"/>
          <ac:spMkLst>
            <pc:docMk/>
            <pc:sldMk cId="2508033439" sldId="991"/>
            <ac:spMk id="12" creationId="{7046023B-5811-2056-139C-35FF85B6F5B7}"/>
          </ac:spMkLst>
        </pc:spChg>
        <pc:spChg chg="mod">
          <ac:chgData name="Atsushi Nakamura" userId="9678f8db9fb508d1" providerId="LiveId" clId="{1E1491A2-32B5-4A10-9402-CE53FD554344}" dt="2025-04-29T07:12:16.504" v="7884" actId="20577"/>
          <ac:spMkLst>
            <pc:docMk/>
            <pc:sldMk cId="2508033439" sldId="991"/>
            <ac:spMk id="13" creationId="{9B9AE96D-6668-076C-C420-A8798200CD9B}"/>
          </ac:spMkLst>
        </pc:spChg>
        <pc:spChg chg="mod">
          <ac:chgData name="Atsushi Nakamura" userId="9678f8db9fb508d1" providerId="LiveId" clId="{1E1491A2-32B5-4A10-9402-CE53FD554344}" dt="2025-04-29T07:12:12.442" v="7875" actId="20577"/>
          <ac:spMkLst>
            <pc:docMk/>
            <pc:sldMk cId="2508033439" sldId="991"/>
            <ac:spMk id="14" creationId="{D0E3592E-C845-BC79-A5E8-D48C1E5AC083}"/>
          </ac:spMkLst>
        </pc:spChg>
        <pc:spChg chg="del">
          <ac:chgData name="Atsushi Nakamura" userId="9678f8db9fb508d1" providerId="LiveId" clId="{1E1491A2-32B5-4A10-9402-CE53FD554344}" dt="2025-04-29T07:09:49.428" v="7418" actId="478"/>
          <ac:spMkLst>
            <pc:docMk/>
            <pc:sldMk cId="2508033439" sldId="991"/>
            <ac:spMk id="16" creationId="{C31B452C-B005-A982-73A6-92DD7DE2FB60}"/>
          </ac:spMkLst>
        </pc:spChg>
        <pc:spChg chg="del">
          <ac:chgData name="Atsushi Nakamura" userId="9678f8db9fb508d1" providerId="LiveId" clId="{1E1491A2-32B5-4A10-9402-CE53FD554344}" dt="2025-04-29T07:09:49.428" v="7418" actId="478"/>
          <ac:spMkLst>
            <pc:docMk/>
            <pc:sldMk cId="2508033439" sldId="991"/>
            <ac:spMk id="18" creationId="{49B7CD55-A741-6048-9704-AD192405248D}"/>
          </ac:spMkLst>
        </pc:spChg>
        <pc:spChg chg="del">
          <ac:chgData name="Atsushi Nakamura" userId="9678f8db9fb508d1" providerId="LiveId" clId="{1E1491A2-32B5-4A10-9402-CE53FD554344}" dt="2025-04-29T07:09:49.428" v="7418" actId="478"/>
          <ac:spMkLst>
            <pc:docMk/>
            <pc:sldMk cId="2508033439" sldId="991"/>
            <ac:spMk id="19" creationId="{1E1EF4F1-1025-43F9-C79E-5EBE388D5BD8}"/>
          </ac:spMkLst>
        </pc:spChg>
        <pc:spChg chg="del">
          <ac:chgData name="Atsushi Nakamura" userId="9678f8db9fb508d1" providerId="LiveId" clId="{1E1491A2-32B5-4A10-9402-CE53FD554344}" dt="2025-04-29T07:10:14.853" v="7484" actId="478"/>
          <ac:spMkLst>
            <pc:docMk/>
            <pc:sldMk cId="2508033439" sldId="991"/>
            <ac:spMk id="46" creationId="{4885560B-BFC3-E1A6-BE49-21721290EF7C}"/>
          </ac:spMkLst>
        </pc:spChg>
        <pc:cxnChg chg="del mod">
          <ac:chgData name="Atsushi Nakamura" userId="9678f8db9fb508d1" providerId="LiveId" clId="{1E1491A2-32B5-4A10-9402-CE53FD554344}" dt="2025-04-29T07:09:49.428" v="7418" actId="478"/>
          <ac:cxnSpMkLst>
            <pc:docMk/>
            <pc:sldMk cId="2508033439" sldId="991"/>
            <ac:cxnSpMk id="21" creationId="{45B21D99-124C-FD1B-4050-935F2CF33DC0}"/>
          </ac:cxnSpMkLst>
        </pc:cxnChg>
        <pc:cxnChg chg="del">
          <ac:chgData name="Atsushi Nakamura" userId="9678f8db9fb508d1" providerId="LiveId" clId="{1E1491A2-32B5-4A10-9402-CE53FD554344}" dt="2025-04-29T07:09:49.428" v="7418" actId="478"/>
          <ac:cxnSpMkLst>
            <pc:docMk/>
            <pc:sldMk cId="2508033439" sldId="991"/>
            <ac:cxnSpMk id="22" creationId="{1F8C0D88-CC6F-0D9C-E04E-60DD2CA7179E}"/>
          </ac:cxnSpMkLst>
        </pc:cxnChg>
        <pc:cxnChg chg="del">
          <ac:chgData name="Atsushi Nakamura" userId="9678f8db9fb508d1" providerId="LiveId" clId="{1E1491A2-32B5-4A10-9402-CE53FD554344}" dt="2025-04-29T07:09:49.428" v="7418" actId="478"/>
          <ac:cxnSpMkLst>
            <pc:docMk/>
            <pc:sldMk cId="2508033439" sldId="991"/>
            <ac:cxnSpMk id="34" creationId="{AF1F3D5F-3641-0FA8-A6EE-D5A075DC6AFA}"/>
          </ac:cxnSpMkLst>
        </pc:cxnChg>
        <pc:cxnChg chg="del">
          <ac:chgData name="Atsushi Nakamura" userId="9678f8db9fb508d1" providerId="LiveId" clId="{1E1491A2-32B5-4A10-9402-CE53FD554344}" dt="2025-04-29T07:09:49.428" v="7418" actId="478"/>
          <ac:cxnSpMkLst>
            <pc:docMk/>
            <pc:sldMk cId="2508033439" sldId="991"/>
            <ac:cxnSpMk id="37" creationId="{8403605E-C993-78E9-783F-69376576F2A6}"/>
          </ac:cxnSpMkLst>
        </pc:cxnChg>
      </pc:sldChg>
      <pc:sldChg chg="delSp modSp add mod modNotesTx">
        <pc:chgData name="Atsushi Nakamura" userId="9678f8db9fb508d1" providerId="LiveId" clId="{1E1491A2-32B5-4A10-9402-CE53FD554344}" dt="2025-04-29T11:07:38.193" v="10286" actId="20577"/>
        <pc:sldMkLst>
          <pc:docMk/>
          <pc:sldMk cId="4257968154" sldId="992"/>
        </pc:sldMkLst>
        <pc:spChg chg="mod">
          <ac:chgData name="Atsushi Nakamura" userId="9678f8db9fb508d1" providerId="LiveId" clId="{1E1491A2-32B5-4A10-9402-CE53FD554344}" dt="2025-04-29T07:14:25.555" v="8346" actId="1076"/>
          <ac:spMkLst>
            <pc:docMk/>
            <pc:sldMk cId="4257968154" sldId="992"/>
            <ac:spMk id="4" creationId="{1B7E3496-42E4-4FFC-98AE-9C199E04ED18}"/>
          </ac:spMkLst>
        </pc:spChg>
        <pc:spChg chg="mod">
          <ac:chgData name="Atsushi Nakamura" userId="9678f8db9fb508d1" providerId="LiveId" clId="{1E1491A2-32B5-4A10-9402-CE53FD554344}" dt="2025-04-29T11:07:02.900" v="10199" actId="20577"/>
          <ac:spMkLst>
            <pc:docMk/>
            <pc:sldMk cId="4257968154" sldId="992"/>
            <ac:spMk id="16" creationId="{C58730AD-CF29-5139-A38A-D1B973E5E46A}"/>
          </ac:spMkLst>
        </pc:spChg>
        <pc:spChg chg="del">
          <ac:chgData name="Atsushi Nakamura" userId="9678f8db9fb508d1" providerId="LiveId" clId="{1E1491A2-32B5-4A10-9402-CE53FD554344}" dt="2025-04-29T07:14:35.885" v="8347" actId="478"/>
          <ac:spMkLst>
            <pc:docMk/>
            <pc:sldMk cId="4257968154" sldId="992"/>
            <ac:spMk id="18" creationId="{A2096385-92C7-4534-2F75-50BBB70F0CB0}"/>
          </ac:spMkLst>
        </pc:spChg>
        <pc:spChg chg="del">
          <ac:chgData name="Atsushi Nakamura" userId="9678f8db9fb508d1" providerId="LiveId" clId="{1E1491A2-32B5-4A10-9402-CE53FD554344}" dt="2025-04-29T07:14:35.885" v="8347" actId="478"/>
          <ac:spMkLst>
            <pc:docMk/>
            <pc:sldMk cId="4257968154" sldId="992"/>
            <ac:spMk id="19" creationId="{DD1369B1-05B7-9E03-5C4F-AA4854186D71}"/>
          </ac:spMkLst>
        </pc:spChg>
        <pc:spChg chg="del">
          <ac:chgData name="Atsushi Nakamura" userId="9678f8db9fb508d1" providerId="LiveId" clId="{1E1491A2-32B5-4A10-9402-CE53FD554344}" dt="2025-04-29T07:14:38.412" v="8348" actId="478"/>
          <ac:spMkLst>
            <pc:docMk/>
            <pc:sldMk cId="4257968154" sldId="992"/>
            <ac:spMk id="46" creationId="{2F3D1113-7466-1C0E-9E42-024E7F26A125}"/>
          </ac:spMkLst>
        </pc:spChg>
        <pc:cxnChg chg="del">
          <ac:chgData name="Atsushi Nakamura" userId="9678f8db9fb508d1" providerId="LiveId" clId="{1E1491A2-32B5-4A10-9402-CE53FD554344}" dt="2025-04-29T07:14:40.641" v="8350" actId="478"/>
          <ac:cxnSpMkLst>
            <pc:docMk/>
            <pc:sldMk cId="4257968154" sldId="992"/>
            <ac:cxnSpMk id="34" creationId="{F0BA4BEE-697F-0C8F-6BC6-60206C02D9EF}"/>
          </ac:cxnSpMkLst>
        </pc:cxnChg>
        <pc:cxnChg chg="del">
          <ac:chgData name="Atsushi Nakamura" userId="9678f8db9fb508d1" providerId="LiveId" clId="{1E1491A2-32B5-4A10-9402-CE53FD554344}" dt="2025-04-29T07:14:39.657" v="8349" actId="478"/>
          <ac:cxnSpMkLst>
            <pc:docMk/>
            <pc:sldMk cId="4257968154" sldId="992"/>
            <ac:cxnSpMk id="37" creationId="{F1A3A95E-185D-ADC9-938F-CD620E68DE0C}"/>
          </ac:cxnSpMkLst>
        </pc:cxnChg>
      </pc:sldChg>
      <pc:sldChg chg="delSp add mod modNotesTx">
        <pc:chgData name="Atsushi Nakamura" userId="9678f8db9fb508d1" providerId="LiveId" clId="{1E1491A2-32B5-4A10-9402-CE53FD554344}" dt="2025-04-29T07:16:34.298" v="8814" actId="20577"/>
        <pc:sldMkLst>
          <pc:docMk/>
          <pc:sldMk cId="801315430" sldId="993"/>
        </pc:sldMkLst>
        <pc:spChg chg="del">
          <ac:chgData name="Atsushi Nakamura" userId="9678f8db9fb508d1" providerId="LiveId" clId="{1E1491A2-32B5-4A10-9402-CE53FD554344}" dt="2025-04-29T07:15:57.269" v="8640" actId="478"/>
          <ac:spMkLst>
            <pc:docMk/>
            <pc:sldMk cId="801315430" sldId="993"/>
            <ac:spMk id="19" creationId="{3A3D8C5D-2EA5-2CBA-E93B-BD80273362DC}"/>
          </ac:spMkLst>
        </pc:spChg>
        <pc:spChg chg="del">
          <ac:chgData name="Atsushi Nakamura" userId="9678f8db9fb508d1" providerId="LiveId" clId="{1E1491A2-32B5-4A10-9402-CE53FD554344}" dt="2025-04-29T07:15:58.869" v="8641" actId="478"/>
          <ac:spMkLst>
            <pc:docMk/>
            <pc:sldMk cId="801315430" sldId="993"/>
            <ac:spMk id="46" creationId="{743B0A2C-AC59-41EF-C1EF-7B2256084EAD}"/>
          </ac:spMkLst>
        </pc:spChg>
      </pc:sldChg>
      <pc:sldChg chg="delSp add mod modNotesTx">
        <pc:chgData name="Atsushi Nakamura" userId="9678f8db9fb508d1" providerId="LiveId" clId="{1E1491A2-32B5-4A10-9402-CE53FD554344}" dt="2025-04-29T11:09:00.413" v="10513" actId="20577"/>
        <pc:sldMkLst>
          <pc:docMk/>
          <pc:sldMk cId="636359045" sldId="994"/>
        </pc:sldMkLst>
        <pc:spChg chg="del">
          <ac:chgData name="Atsushi Nakamura" userId="9678f8db9fb508d1" providerId="LiveId" clId="{1E1491A2-32B5-4A10-9402-CE53FD554344}" dt="2025-04-29T07:16:59.054" v="8890" actId="478"/>
          <ac:spMkLst>
            <pc:docMk/>
            <pc:sldMk cId="636359045" sldId="994"/>
            <ac:spMk id="46" creationId="{9B743166-C4CC-5F7E-898D-B2EA475BF395}"/>
          </ac:spMkLst>
        </pc:spChg>
      </pc:sldChg>
      <pc:sldChg chg="add modNotesTx">
        <pc:chgData name="Atsushi Nakamura" userId="9678f8db9fb508d1" providerId="LiveId" clId="{1E1491A2-32B5-4A10-9402-CE53FD554344}" dt="2025-04-29T07:22:25.707" v="9854" actId="6549"/>
        <pc:sldMkLst>
          <pc:docMk/>
          <pc:sldMk cId="2540015602" sldId="995"/>
        </pc:sldMkLst>
      </pc:sldChg>
      <pc:sldChg chg="add modNotesTx">
        <pc:chgData name="Atsushi Nakamura" userId="9678f8db9fb508d1" providerId="LiveId" clId="{1E1491A2-32B5-4A10-9402-CE53FD554344}" dt="2025-04-29T11:13:02.356" v="10715" actId="6549"/>
        <pc:sldMkLst>
          <pc:docMk/>
          <pc:sldMk cId="4032890964" sldId="996"/>
        </pc:sldMkLst>
      </pc:sldChg>
      <pc:sldChg chg="addSp delSp modSp add mod modNotesTx">
        <pc:chgData name="Atsushi Nakamura" userId="9678f8db9fb508d1" providerId="LiveId" clId="{1E1491A2-32B5-4A10-9402-CE53FD554344}" dt="2025-04-29T11:14:28.682" v="10740" actId="1582"/>
        <pc:sldMkLst>
          <pc:docMk/>
          <pc:sldMk cId="2682152847" sldId="997"/>
        </pc:sldMkLst>
        <pc:spChg chg="del">
          <ac:chgData name="Atsushi Nakamura" userId="9678f8db9fb508d1" providerId="LiveId" clId="{1E1491A2-32B5-4A10-9402-CE53FD554344}" dt="2025-04-29T11:13:40.211" v="10718" actId="478"/>
          <ac:spMkLst>
            <pc:docMk/>
            <pc:sldMk cId="2682152847" sldId="997"/>
            <ac:spMk id="4" creationId="{F343A4D3-2BEA-4BA3-4817-FF07E3CFEFBF}"/>
          </ac:spMkLst>
        </pc:spChg>
        <pc:spChg chg="mod">
          <ac:chgData name="Atsushi Nakamura" userId="9678f8db9fb508d1" providerId="LiveId" clId="{1E1491A2-32B5-4A10-9402-CE53FD554344}" dt="2025-04-29T11:13:56.791" v="10725" actId="1076"/>
          <ac:spMkLst>
            <pc:docMk/>
            <pc:sldMk cId="2682152847" sldId="997"/>
            <ac:spMk id="5" creationId="{C61786FE-B3F6-A8EE-12ED-EB8082939FCC}"/>
          </ac:spMkLst>
        </pc:spChg>
        <pc:spChg chg="del">
          <ac:chgData name="Atsushi Nakamura" userId="9678f8db9fb508d1" providerId="LiveId" clId="{1E1491A2-32B5-4A10-9402-CE53FD554344}" dt="2025-04-29T11:13:46.817" v="10721" actId="478"/>
          <ac:spMkLst>
            <pc:docMk/>
            <pc:sldMk cId="2682152847" sldId="997"/>
            <ac:spMk id="8" creationId="{438F655F-1DAB-9917-A8C1-22A2EBBEFECE}"/>
          </ac:spMkLst>
        </pc:spChg>
        <pc:spChg chg="del">
          <ac:chgData name="Atsushi Nakamura" userId="9678f8db9fb508d1" providerId="LiveId" clId="{1E1491A2-32B5-4A10-9402-CE53FD554344}" dt="2025-04-29T11:13:49.444" v="10722" actId="478"/>
          <ac:spMkLst>
            <pc:docMk/>
            <pc:sldMk cId="2682152847" sldId="997"/>
            <ac:spMk id="9" creationId="{6E21BF05-EBDE-E2F9-D42E-CA50FF27F137}"/>
          </ac:spMkLst>
        </pc:spChg>
        <pc:spChg chg="del">
          <ac:chgData name="Atsushi Nakamura" userId="9678f8db9fb508d1" providerId="LiveId" clId="{1E1491A2-32B5-4A10-9402-CE53FD554344}" dt="2025-04-29T11:13:43.940" v="10719" actId="478"/>
          <ac:spMkLst>
            <pc:docMk/>
            <pc:sldMk cId="2682152847" sldId="997"/>
            <ac:spMk id="10" creationId="{1E479858-B8A4-96C8-A792-665A4E191A96}"/>
          </ac:spMkLst>
        </pc:spChg>
        <pc:spChg chg="mod">
          <ac:chgData name="Atsushi Nakamura" userId="9678f8db9fb508d1" providerId="LiveId" clId="{1E1491A2-32B5-4A10-9402-CE53FD554344}" dt="2025-04-29T11:13:56.791" v="10725" actId="1076"/>
          <ac:spMkLst>
            <pc:docMk/>
            <pc:sldMk cId="2682152847" sldId="997"/>
            <ac:spMk id="11" creationId="{81654022-51CD-1D52-B470-077FED4DE65F}"/>
          </ac:spMkLst>
        </pc:spChg>
        <pc:spChg chg="mod">
          <ac:chgData name="Atsushi Nakamura" userId="9678f8db9fb508d1" providerId="LiveId" clId="{1E1491A2-32B5-4A10-9402-CE53FD554344}" dt="2025-04-29T11:13:56.791" v="10725" actId="1076"/>
          <ac:spMkLst>
            <pc:docMk/>
            <pc:sldMk cId="2682152847" sldId="997"/>
            <ac:spMk id="12" creationId="{DED71AE4-B9F0-6A03-E3C9-BA1A72806EB5}"/>
          </ac:spMkLst>
        </pc:spChg>
        <pc:spChg chg="mod">
          <ac:chgData name="Atsushi Nakamura" userId="9678f8db9fb508d1" providerId="LiveId" clId="{1E1491A2-32B5-4A10-9402-CE53FD554344}" dt="2025-04-29T11:13:56.791" v="10725" actId="1076"/>
          <ac:spMkLst>
            <pc:docMk/>
            <pc:sldMk cId="2682152847" sldId="997"/>
            <ac:spMk id="13" creationId="{9495396E-92B6-3412-C73E-8C55F52384D0}"/>
          </ac:spMkLst>
        </pc:spChg>
        <pc:spChg chg="mod">
          <ac:chgData name="Atsushi Nakamura" userId="9678f8db9fb508d1" providerId="LiveId" clId="{1E1491A2-32B5-4A10-9402-CE53FD554344}" dt="2025-04-29T11:13:56.791" v="10725" actId="1076"/>
          <ac:spMkLst>
            <pc:docMk/>
            <pc:sldMk cId="2682152847" sldId="997"/>
            <ac:spMk id="14" creationId="{4A5705E2-6EAE-721D-0FA0-A366C23CD488}"/>
          </ac:spMkLst>
        </pc:spChg>
        <pc:spChg chg="del">
          <ac:chgData name="Atsushi Nakamura" userId="9678f8db9fb508d1" providerId="LiveId" clId="{1E1491A2-32B5-4A10-9402-CE53FD554344}" dt="2025-04-29T11:13:43.940" v="10719" actId="478"/>
          <ac:spMkLst>
            <pc:docMk/>
            <pc:sldMk cId="2682152847" sldId="997"/>
            <ac:spMk id="16" creationId="{4002FF79-C241-1C0A-959A-AC6D799F337D}"/>
          </ac:spMkLst>
        </pc:spChg>
        <pc:spChg chg="del">
          <ac:chgData name="Atsushi Nakamura" userId="9678f8db9fb508d1" providerId="LiveId" clId="{1E1491A2-32B5-4A10-9402-CE53FD554344}" dt="2025-04-29T11:13:43.940" v="10719" actId="478"/>
          <ac:spMkLst>
            <pc:docMk/>
            <pc:sldMk cId="2682152847" sldId="997"/>
            <ac:spMk id="18" creationId="{2D541E32-2AA0-772C-7255-8A2012DE73A1}"/>
          </ac:spMkLst>
        </pc:spChg>
        <pc:spChg chg="del">
          <ac:chgData name="Atsushi Nakamura" userId="9678f8db9fb508d1" providerId="LiveId" clId="{1E1491A2-32B5-4A10-9402-CE53FD554344}" dt="2025-04-29T11:13:43.940" v="10719" actId="478"/>
          <ac:spMkLst>
            <pc:docMk/>
            <pc:sldMk cId="2682152847" sldId="997"/>
            <ac:spMk id="19" creationId="{BE67B9A7-329F-73CA-7BB7-7DFFD76B2846}"/>
          </ac:spMkLst>
        </pc:spChg>
        <pc:picChg chg="add mod">
          <ac:chgData name="Atsushi Nakamura" userId="9678f8db9fb508d1" providerId="LiveId" clId="{1E1491A2-32B5-4A10-9402-CE53FD554344}" dt="2025-04-29T11:14:28.682" v="10740" actId="1582"/>
          <ac:picMkLst>
            <pc:docMk/>
            <pc:sldMk cId="2682152847" sldId="997"/>
            <ac:picMk id="6" creationId="{CB42649C-4A4F-D4DA-EF19-5EB5DA5DA165}"/>
          </ac:picMkLst>
        </pc:picChg>
        <pc:picChg chg="del">
          <ac:chgData name="Atsushi Nakamura" userId="9678f8db9fb508d1" providerId="LiveId" clId="{1E1491A2-32B5-4A10-9402-CE53FD554344}" dt="2025-04-29T11:13:52.074" v="10723" actId="478"/>
          <ac:picMkLst>
            <pc:docMk/>
            <pc:sldMk cId="2682152847" sldId="997"/>
            <ac:picMk id="7" creationId="{1703282B-7AC9-843C-F046-CE55642C0E1B}"/>
          </ac:picMkLst>
        </pc:picChg>
        <pc:cxnChg chg="add mod">
          <ac:chgData name="Atsushi Nakamura" userId="9678f8db9fb508d1" providerId="LiveId" clId="{1E1491A2-32B5-4A10-9402-CE53FD554344}" dt="2025-04-29T11:13:56.791" v="10725" actId="1076"/>
          <ac:cxnSpMkLst>
            <pc:docMk/>
            <pc:sldMk cId="2682152847" sldId="997"/>
            <ac:cxnSpMk id="15" creationId="{9BBB7F91-C1A3-F49F-4295-22BF789B41A6}"/>
          </ac:cxnSpMkLst>
        </pc:cxnChg>
        <pc:cxnChg chg="del mod">
          <ac:chgData name="Atsushi Nakamura" userId="9678f8db9fb508d1" providerId="LiveId" clId="{1E1491A2-32B5-4A10-9402-CE53FD554344}" dt="2025-04-29T07:23:37.515" v="9865" actId="478"/>
          <ac:cxnSpMkLst>
            <pc:docMk/>
            <pc:sldMk cId="2682152847" sldId="997"/>
            <ac:cxnSpMk id="21" creationId="{9AC257BA-F8C1-93BE-627B-C0A8B4AF7102}"/>
          </ac:cxnSpMkLst>
        </pc:cxnChg>
        <pc:cxnChg chg="del">
          <ac:chgData name="Atsushi Nakamura" userId="9678f8db9fb508d1" providerId="LiveId" clId="{1E1491A2-32B5-4A10-9402-CE53FD554344}" dt="2025-04-29T07:23:36.186" v="9864" actId="478"/>
          <ac:cxnSpMkLst>
            <pc:docMk/>
            <pc:sldMk cId="2682152847" sldId="997"/>
            <ac:cxnSpMk id="22" creationId="{CDDFF452-8B2D-1B40-A381-5E6CC50A82FA}"/>
          </ac:cxnSpMkLst>
        </pc:cxnChg>
        <pc:cxnChg chg="mod">
          <ac:chgData name="Atsushi Nakamura" userId="9678f8db9fb508d1" providerId="LiveId" clId="{1E1491A2-32B5-4A10-9402-CE53FD554344}" dt="2025-04-29T11:13:56.791" v="10725" actId="1076"/>
          <ac:cxnSpMkLst>
            <pc:docMk/>
            <pc:sldMk cId="2682152847" sldId="997"/>
            <ac:cxnSpMk id="26" creationId="{2A703DB9-913B-2389-43CC-F850E6891380}"/>
          </ac:cxnSpMkLst>
        </pc:cxnChg>
        <pc:cxnChg chg="mod">
          <ac:chgData name="Atsushi Nakamura" userId="9678f8db9fb508d1" providerId="LiveId" clId="{1E1491A2-32B5-4A10-9402-CE53FD554344}" dt="2025-04-29T11:13:56.791" v="10725" actId="1076"/>
          <ac:cxnSpMkLst>
            <pc:docMk/>
            <pc:sldMk cId="2682152847" sldId="997"/>
            <ac:cxnSpMk id="29" creationId="{147FA579-F070-FE4A-71D2-E77980D2FA35}"/>
          </ac:cxnSpMkLst>
        </pc:cxnChg>
        <pc:cxnChg chg="del">
          <ac:chgData name="Atsushi Nakamura" userId="9678f8db9fb508d1" providerId="LiveId" clId="{1E1491A2-32B5-4A10-9402-CE53FD554344}" dt="2025-04-29T07:23:34.978" v="9863" actId="478"/>
          <ac:cxnSpMkLst>
            <pc:docMk/>
            <pc:sldMk cId="2682152847" sldId="997"/>
            <ac:cxnSpMk id="34" creationId="{5119C28A-06D8-0F37-0E5B-CC526E5AF618}"/>
          </ac:cxnSpMkLst>
        </pc:cxnChg>
        <pc:cxnChg chg="del">
          <ac:chgData name="Atsushi Nakamura" userId="9678f8db9fb508d1" providerId="LiveId" clId="{1E1491A2-32B5-4A10-9402-CE53FD554344}" dt="2025-04-29T11:13:45.769" v="10720" actId="478"/>
          <ac:cxnSpMkLst>
            <pc:docMk/>
            <pc:sldMk cId="2682152847" sldId="997"/>
            <ac:cxnSpMk id="37" creationId="{81F0E7C4-0022-3282-3BA1-83E12CE2EADE}"/>
          </ac:cxnSpMkLst>
        </pc:cxnChg>
        <pc:cxnChg chg="del">
          <ac:chgData name="Atsushi Nakamura" userId="9678f8db9fb508d1" providerId="LiveId" clId="{1E1491A2-32B5-4A10-9402-CE53FD554344}" dt="2025-04-29T07:23:38.760" v="9866" actId="478"/>
          <ac:cxnSpMkLst>
            <pc:docMk/>
            <pc:sldMk cId="2682152847" sldId="997"/>
            <ac:cxnSpMk id="40" creationId="{56C4CD16-4C78-21B2-8427-0BD7CE04B85F}"/>
          </ac:cxnSpMkLst>
        </pc:cxnChg>
        <pc:cxnChg chg="del mod">
          <ac:chgData name="Atsushi Nakamura" userId="9678f8db9fb508d1" providerId="LiveId" clId="{1E1491A2-32B5-4A10-9402-CE53FD554344}" dt="2025-04-29T11:13:52.939" v="10724" actId="478"/>
          <ac:cxnSpMkLst>
            <pc:docMk/>
            <pc:sldMk cId="2682152847" sldId="997"/>
            <ac:cxnSpMk id="43" creationId="{ED676DEC-CEFF-254C-5FE1-A6828EE5D063}"/>
          </ac:cxnSpMkLst>
        </pc:cxnChg>
      </pc:sldChg>
      <pc:sldChg chg="add modNotesTx">
        <pc:chgData name="Atsushi Nakamura" userId="9678f8db9fb508d1" providerId="LiveId" clId="{1E1491A2-32B5-4A10-9402-CE53FD554344}" dt="2025-04-29T11:12:44.559" v="10714" actId="20577"/>
        <pc:sldMkLst>
          <pc:docMk/>
          <pc:sldMk cId="3354878290" sldId="998"/>
        </pc:sldMkLst>
      </pc:sldChg>
      <pc:sldChg chg="add del">
        <pc:chgData name="Atsushi Nakamura" userId="9678f8db9fb508d1" providerId="LiveId" clId="{1E1491A2-32B5-4A10-9402-CE53FD554344}" dt="2025-04-29T11:10:47.244" v="10626"/>
        <pc:sldMkLst>
          <pc:docMk/>
          <pc:sldMk cId="4052167300" sldId="998"/>
        </pc:sldMkLst>
      </pc:sldChg>
      <pc:sldChg chg="addSp delSp add mod addAnim delAnim modNotesTx">
        <pc:chgData name="Atsushi Nakamura" userId="9678f8db9fb508d1" providerId="LiveId" clId="{1E1491A2-32B5-4A10-9402-CE53FD554344}" dt="2025-04-29T11:11:44.404" v="10644" actId="20577"/>
        <pc:sldMkLst>
          <pc:docMk/>
          <pc:sldMk cId="202794912" sldId="999"/>
        </pc:sldMkLst>
        <pc:spChg chg="del topLvl">
          <ac:chgData name="Atsushi Nakamura" userId="9678f8db9fb508d1" providerId="LiveId" clId="{1E1491A2-32B5-4A10-9402-CE53FD554344}" dt="2025-04-29T11:11:36.341" v="10642" actId="478"/>
          <ac:spMkLst>
            <pc:docMk/>
            <pc:sldMk cId="202794912" sldId="999"/>
            <ac:spMk id="7" creationId="{AF374A72-25C6-7AA4-B702-1B75D49C97D5}"/>
          </ac:spMkLst>
        </pc:spChg>
        <pc:spChg chg="del topLvl">
          <ac:chgData name="Atsushi Nakamura" userId="9678f8db9fb508d1" providerId="LiveId" clId="{1E1491A2-32B5-4A10-9402-CE53FD554344}" dt="2025-04-29T11:11:34.747" v="10641" actId="478"/>
          <ac:spMkLst>
            <pc:docMk/>
            <pc:sldMk cId="202794912" sldId="999"/>
            <ac:spMk id="9" creationId="{E53117EF-3F61-81D1-B2E5-7D043591EB76}"/>
          </ac:spMkLst>
        </pc:spChg>
        <pc:spChg chg="add del">
          <ac:chgData name="Atsushi Nakamura" userId="9678f8db9fb508d1" providerId="LiveId" clId="{1E1491A2-32B5-4A10-9402-CE53FD554344}" dt="2025-04-29T11:11:29.525" v="10638" actId="478"/>
          <ac:spMkLst>
            <pc:docMk/>
            <pc:sldMk cId="202794912" sldId="999"/>
            <ac:spMk id="12" creationId="{78D065EC-6031-4E9C-C914-C6EE89D3D20B}"/>
          </ac:spMkLst>
        </pc:spChg>
        <pc:spChg chg="del">
          <ac:chgData name="Atsushi Nakamura" userId="9678f8db9fb508d1" providerId="LiveId" clId="{1E1491A2-32B5-4A10-9402-CE53FD554344}" dt="2025-04-29T11:11:31.271" v="10639" actId="478"/>
          <ac:spMkLst>
            <pc:docMk/>
            <pc:sldMk cId="202794912" sldId="999"/>
            <ac:spMk id="13" creationId="{381A8C5C-D69C-5AA7-1902-9FD92D7C05E5}"/>
          </ac:spMkLst>
        </pc:spChg>
        <pc:spChg chg="del">
          <ac:chgData name="Atsushi Nakamura" userId="9678f8db9fb508d1" providerId="LiveId" clId="{1E1491A2-32B5-4A10-9402-CE53FD554344}" dt="2025-04-29T11:11:32.339" v="10640" actId="478"/>
          <ac:spMkLst>
            <pc:docMk/>
            <pc:sldMk cId="202794912" sldId="999"/>
            <ac:spMk id="18" creationId="{3B71D6E0-E369-CE5D-67EA-4164A3E8B039}"/>
          </ac:spMkLst>
        </pc:spChg>
        <pc:spChg chg="del">
          <ac:chgData name="Atsushi Nakamura" userId="9678f8db9fb508d1" providerId="LiveId" clId="{1E1491A2-32B5-4A10-9402-CE53FD554344}" dt="2025-04-29T11:11:25.683" v="10636" actId="478"/>
          <ac:spMkLst>
            <pc:docMk/>
            <pc:sldMk cId="202794912" sldId="999"/>
            <ac:spMk id="19" creationId="{5B2A1909-96B8-F4FE-E32E-16606755DF36}"/>
          </ac:spMkLst>
        </pc:spChg>
        <pc:grpChg chg="del">
          <ac:chgData name="Atsushi Nakamura" userId="9678f8db9fb508d1" providerId="LiveId" clId="{1E1491A2-32B5-4A10-9402-CE53FD554344}" dt="2025-04-29T11:11:34.747" v="10641" actId="478"/>
          <ac:grpSpMkLst>
            <pc:docMk/>
            <pc:sldMk cId="202794912" sldId="999"/>
            <ac:grpSpMk id="10" creationId="{3B7D0D36-F38F-771E-ABBE-89147B9A11BB}"/>
          </ac:grpSpMkLst>
        </pc:grpChg>
      </pc:sldChg>
      <pc:sldChg chg="delSp add mod delAnim modNotesTx">
        <pc:chgData name="Atsushi Nakamura" userId="9678f8db9fb508d1" providerId="LiveId" clId="{1E1491A2-32B5-4A10-9402-CE53FD554344}" dt="2025-04-29T11:12:01.452" v="10649" actId="20577"/>
        <pc:sldMkLst>
          <pc:docMk/>
          <pc:sldMk cId="680082292" sldId="1000"/>
        </pc:sldMkLst>
        <pc:spChg chg="del">
          <ac:chgData name="Atsushi Nakamura" userId="9678f8db9fb508d1" providerId="LiveId" clId="{1E1491A2-32B5-4A10-9402-CE53FD554344}" dt="2025-04-29T11:11:52.539" v="10646" actId="478"/>
          <ac:spMkLst>
            <pc:docMk/>
            <pc:sldMk cId="680082292" sldId="1000"/>
            <ac:spMk id="19" creationId="{A78FBD13-9F60-C130-1B59-B87C67216729}"/>
          </ac:spMkLst>
        </pc:spChg>
        <pc:grpChg chg="del">
          <ac:chgData name="Atsushi Nakamura" userId="9678f8db9fb508d1" providerId="LiveId" clId="{1E1491A2-32B5-4A10-9402-CE53FD554344}" dt="2025-04-29T11:11:55.497" v="10647" actId="478"/>
          <ac:grpSpMkLst>
            <pc:docMk/>
            <pc:sldMk cId="680082292" sldId="1000"/>
            <ac:grpSpMk id="10" creationId="{DC5DA0E0-0C7D-F864-F0B8-6EFA0AF62869}"/>
          </ac:grpSpMkLst>
        </pc:grpChg>
      </pc:sldChg>
      <pc:sldChg chg="addSp modSp add mod modNotesTx">
        <pc:chgData name="Atsushi Nakamura" userId="9678f8db9fb508d1" providerId="LiveId" clId="{1E1491A2-32B5-4A10-9402-CE53FD554344}" dt="2025-04-29T11:22:25.331" v="11744" actId="20577"/>
        <pc:sldMkLst>
          <pc:docMk/>
          <pc:sldMk cId="911440501" sldId="1001"/>
        </pc:sldMkLst>
        <pc:spChg chg="add mod">
          <ac:chgData name="Atsushi Nakamura" userId="9678f8db9fb508d1" providerId="LiveId" clId="{1E1491A2-32B5-4A10-9402-CE53FD554344}" dt="2025-04-29T11:21:16.287" v="11487" actId="14100"/>
          <ac:spMkLst>
            <pc:docMk/>
            <pc:sldMk cId="911440501" sldId="1001"/>
            <ac:spMk id="3" creationId="{DDEB4AC5-62DA-6565-48F2-CAD47E160BD5}"/>
          </ac:spMkLst>
        </pc:spChg>
      </pc:sldChg>
      <pc:sldChg chg="add del">
        <pc:chgData name="Atsushi Nakamura" userId="9678f8db9fb508d1" providerId="LiveId" clId="{1E1491A2-32B5-4A10-9402-CE53FD554344}" dt="2025-04-29T11:58:41.980" v="12752" actId="47"/>
        <pc:sldMkLst>
          <pc:docMk/>
          <pc:sldMk cId="1926397754" sldId="1002"/>
        </pc:sldMkLst>
      </pc:sldChg>
      <pc:sldChg chg="addSp modSp add del mod">
        <pc:chgData name="Atsushi Nakamura" userId="9678f8db9fb508d1" providerId="LiveId" clId="{1E1491A2-32B5-4A10-9402-CE53FD554344}" dt="2025-04-29T11:58:41.980" v="12752" actId="47"/>
        <pc:sldMkLst>
          <pc:docMk/>
          <pc:sldMk cId="1957006737" sldId="1003"/>
        </pc:sldMkLst>
        <pc:spChg chg="add mod">
          <ac:chgData name="Atsushi Nakamura" userId="9678f8db9fb508d1" providerId="LiveId" clId="{1E1491A2-32B5-4A10-9402-CE53FD554344}" dt="2025-04-29T11:54:41.862" v="12491" actId="1076"/>
          <ac:spMkLst>
            <pc:docMk/>
            <pc:sldMk cId="1957006737" sldId="1003"/>
            <ac:spMk id="2" creationId="{8BCF9474-1EF8-D3B2-200F-4ECCFC991B9F}"/>
          </ac:spMkLst>
        </pc:spChg>
      </pc:sldChg>
      <pc:sldChg chg="addSp delSp modSp add del mod">
        <pc:chgData name="Atsushi Nakamura" userId="9678f8db9fb508d1" providerId="LiveId" clId="{1E1491A2-32B5-4A10-9402-CE53FD554344}" dt="2025-04-29T11:55:15.147" v="12493" actId="2696"/>
        <pc:sldMkLst>
          <pc:docMk/>
          <pc:sldMk cId="1644175647" sldId="1004"/>
        </pc:sldMkLst>
        <pc:picChg chg="add mod">
          <ac:chgData name="Atsushi Nakamura" userId="9678f8db9fb508d1" providerId="LiveId" clId="{1E1491A2-32B5-4A10-9402-CE53FD554344}" dt="2025-04-29T11:54:11.371" v="12489"/>
          <ac:picMkLst>
            <pc:docMk/>
            <pc:sldMk cId="1644175647" sldId="1004"/>
            <ac:picMk id="2" creationId="{0070CC2E-C0F2-2C67-232E-A601149E8A5C}"/>
          </ac:picMkLst>
        </pc:picChg>
        <pc:picChg chg="del">
          <ac:chgData name="Atsushi Nakamura" userId="9678f8db9fb508d1" providerId="LiveId" clId="{1E1491A2-32B5-4A10-9402-CE53FD554344}" dt="2025-04-29T11:54:10.932" v="12488" actId="478"/>
          <ac:picMkLst>
            <pc:docMk/>
            <pc:sldMk cId="1644175647" sldId="1004"/>
            <ac:picMk id="6" creationId="{4BABB602-DED0-71E4-6531-2554DDD59FB7}"/>
          </ac:picMkLst>
        </pc:picChg>
      </pc:sldChg>
      <pc:sldChg chg="add modNotesTx">
        <pc:chgData name="Atsushi Nakamura" userId="9678f8db9fb508d1" providerId="LiveId" clId="{1E1491A2-32B5-4A10-9402-CE53FD554344}" dt="2025-04-29T11:58:32.903" v="12751"/>
        <pc:sldMkLst>
          <pc:docMk/>
          <pc:sldMk cId="1930998133" sldId="1004"/>
        </pc:sldMkLst>
      </pc:sldChg>
      <pc:sldChg chg="delSp add mod modNotesTx">
        <pc:chgData name="Atsushi Nakamura" userId="9678f8db9fb508d1" providerId="LiveId" clId="{1E1491A2-32B5-4A10-9402-CE53FD554344}" dt="2025-04-29T11:57:36.540" v="12565" actId="20577"/>
        <pc:sldMkLst>
          <pc:docMk/>
          <pc:sldMk cId="951947953" sldId="1005"/>
        </pc:sldMkLst>
        <pc:spChg chg="del">
          <ac:chgData name="Atsushi Nakamura" userId="9678f8db9fb508d1" providerId="LiveId" clId="{1E1491A2-32B5-4A10-9402-CE53FD554344}" dt="2025-04-29T11:57:18.068" v="12496" actId="478"/>
          <ac:spMkLst>
            <pc:docMk/>
            <pc:sldMk cId="951947953" sldId="1005"/>
            <ac:spMk id="7" creationId="{6E6ADB54-F896-34A9-E4AE-84503E9A2645}"/>
          </ac:spMkLst>
        </pc:spChg>
      </pc:sldChg>
      <pc:sldMasterChg chg="delSp modSp mod">
        <pc:chgData name="Atsushi Nakamura" userId="9678f8db9fb508d1" providerId="LiveId" clId="{1E1491A2-32B5-4A10-9402-CE53FD554344}" dt="2025-04-29T00:59:24.606" v="69"/>
        <pc:sldMasterMkLst>
          <pc:docMk/>
          <pc:sldMasterMk cId="1235637300" sldId="2147483657"/>
        </pc:sldMasterMkLst>
        <pc:spChg chg="del">
          <ac:chgData name="Atsushi Nakamura" userId="9678f8db9fb508d1" providerId="LiveId" clId="{1E1491A2-32B5-4A10-9402-CE53FD554344}" dt="2025-04-29T00:59:07.774" v="68" actId="478"/>
          <ac:spMkLst>
            <pc:docMk/>
            <pc:sldMasterMk cId="1235637300" sldId="2147483657"/>
            <ac:spMk id="4" creationId="{4A093DC1-50CE-428D-8720-141836D44B18}"/>
          </ac:spMkLst>
        </pc:spChg>
        <pc:spChg chg="mod">
          <ac:chgData name="Atsushi Nakamura" userId="9678f8db9fb508d1" providerId="LiveId" clId="{1E1491A2-32B5-4A10-9402-CE53FD554344}" dt="2025-04-29T00:59:24.606" v="69"/>
          <ac:spMkLst>
            <pc:docMk/>
            <pc:sldMasterMk cId="1235637300" sldId="2147483657"/>
            <ac:spMk id="7" creationId="{BF8EB3AE-E771-4DCD-AAF1-8D535951F9E6}"/>
          </ac:spMkLst>
        </pc:spChg>
      </pc:sldMasterChg>
      <pc:sldMasterChg chg="delSp modSp mod">
        <pc:chgData name="Atsushi Nakamura" userId="9678f8db9fb508d1" providerId="LiveId" clId="{1E1491A2-32B5-4A10-9402-CE53FD554344}" dt="2025-04-29T00:59:24.606" v="69"/>
        <pc:sldMasterMkLst>
          <pc:docMk/>
          <pc:sldMasterMk cId="4150837856" sldId="2147483714"/>
        </pc:sldMasterMkLst>
        <pc:spChg chg="del">
          <ac:chgData name="Atsushi Nakamura" userId="9678f8db9fb508d1" providerId="LiveId" clId="{1E1491A2-32B5-4A10-9402-CE53FD554344}" dt="2025-04-29T00:59:01.589" v="67" actId="478"/>
          <ac:spMkLst>
            <pc:docMk/>
            <pc:sldMasterMk cId="4150837856" sldId="2147483714"/>
            <ac:spMk id="4" creationId="{641DFE6A-DD35-4BF8-ACF2-24867649FE87}"/>
          </ac:spMkLst>
        </pc:spChg>
        <pc:spChg chg="mod">
          <ac:chgData name="Atsushi Nakamura" userId="9678f8db9fb508d1" providerId="LiveId" clId="{1E1491A2-32B5-4A10-9402-CE53FD554344}" dt="2025-04-29T00:59:24.606" v="69"/>
          <ac:spMkLst>
            <pc:docMk/>
            <pc:sldMasterMk cId="4150837856" sldId="2147483714"/>
            <ac:spMk id="7" creationId="{8ED4D517-A532-4CCA-BDA3-8F72FCFA4100}"/>
          </ac:spMkLst>
        </pc:spChg>
      </pc:sldMasterChg>
      <pc:sldMasterChg chg="delSp modSp mod">
        <pc:chgData name="Atsushi Nakamura" userId="9678f8db9fb508d1" providerId="LiveId" clId="{1E1491A2-32B5-4A10-9402-CE53FD554344}" dt="2025-04-29T00:59:24.606" v="69"/>
        <pc:sldMasterMkLst>
          <pc:docMk/>
          <pc:sldMasterMk cId="1808495579" sldId="2147483715"/>
        </pc:sldMasterMkLst>
        <pc:spChg chg="del">
          <ac:chgData name="Atsushi Nakamura" userId="9678f8db9fb508d1" providerId="LiveId" clId="{1E1491A2-32B5-4A10-9402-CE53FD554344}" dt="2025-04-29T00:58:56.941" v="66" actId="478"/>
          <ac:spMkLst>
            <pc:docMk/>
            <pc:sldMasterMk cId="1808495579" sldId="2147483715"/>
            <ac:spMk id="3" creationId="{2E1B7FB7-124D-4588-96FB-FDACBC9E46FA}"/>
          </ac:spMkLst>
        </pc:spChg>
        <pc:spChg chg="mod">
          <ac:chgData name="Atsushi Nakamura" userId="9678f8db9fb508d1" providerId="LiveId" clId="{1E1491A2-32B5-4A10-9402-CE53FD554344}" dt="2025-04-29T00:59:24.606" v="69"/>
          <ac:spMkLst>
            <pc:docMk/>
            <pc:sldMasterMk cId="1808495579" sldId="2147483715"/>
            <ac:spMk id="7" creationId="{A157100C-86AC-4D10-9AD7-4DF1E0BB5B7E}"/>
          </ac:spMkLst>
        </pc:spChg>
      </pc:sldMasterChg>
    </pc:docChg>
  </pc:docChgLst>
  <pc:docChgLst>
    <pc:chgData name="Nakamura Atsushi" userId="9678f8db9fb508d1" providerId="LiveId" clId="{7EE182E8-0974-4615-9D8F-8B4F64D4F314}"/>
    <pc:docChg chg="undo custSel addSld modSld">
      <pc:chgData name="Nakamura Atsushi" userId="9678f8db9fb508d1" providerId="LiveId" clId="{7EE182E8-0974-4615-9D8F-8B4F64D4F314}" dt="2019-07-18T21:40:05.684" v="2039" actId="20577"/>
      <pc:docMkLst>
        <pc:docMk/>
      </pc:docMkLst>
      <pc:sldChg chg="modNotesTx">
        <pc:chgData name="Nakamura Atsushi" userId="9678f8db9fb508d1" providerId="LiveId" clId="{7EE182E8-0974-4615-9D8F-8B4F64D4F314}" dt="2019-07-18T21:40:05.684" v="2039" actId="20577"/>
        <pc:sldMkLst>
          <pc:docMk/>
          <pc:sldMk cId="1593460400" sldId="278"/>
        </pc:sldMkLst>
      </pc:sldChg>
    </pc:docChg>
  </pc:docChgLst>
  <pc:docChgLst>
    <pc:chgData name="Nakamura Atsushi" userId="9678f8db9fb508d1" providerId="LiveId" clId="{624ADF64-6A7C-4C6E-A08E-C2F2E5AB0DA8}"/>
    <pc:docChg chg="undo custSel addSld delSld modSld modMainMaster">
      <pc:chgData name="Nakamura Atsushi" userId="9678f8db9fb508d1" providerId="LiveId" clId="{624ADF64-6A7C-4C6E-A08E-C2F2E5AB0DA8}" dt="2020-04-11T21:32:55.479" v="3000" actId="20577"/>
      <pc:docMkLst>
        <pc:docMk/>
      </pc:docMkLst>
      <pc:sldChg chg="modSp modNotesTx">
        <pc:chgData name="Nakamura Atsushi" userId="9678f8db9fb508d1" providerId="LiveId" clId="{624ADF64-6A7C-4C6E-A08E-C2F2E5AB0DA8}" dt="2020-04-11T21:32:55.479" v="3000" actId="20577"/>
        <pc:sldMkLst>
          <pc:docMk/>
          <pc:sldMk cId="797485367" sldId="279"/>
        </pc:sldMkLst>
      </pc:sldChg>
      <pc:sldChg chg="modNotesTx">
        <pc:chgData name="Nakamura Atsushi" userId="9678f8db9fb508d1" providerId="LiveId" clId="{624ADF64-6A7C-4C6E-A08E-C2F2E5AB0DA8}" dt="2020-04-11T20:08:20.409" v="369" actId="20577"/>
        <pc:sldMkLst>
          <pc:docMk/>
          <pc:sldMk cId="881767798" sldId="464"/>
        </pc:sldMkLst>
      </pc:sldChg>
      <pc:sldChg chg="modNotesTx">
        <pc:chgData name="Nakamura Atsushi" userId="9678f8db9fb508d1" providerId="LiveId" clId="{624ADF64-6A7C-4C6E-A08E-C2F2E5AB0DA8}" dt="2020-04-11T20:03:26.230" v="29" actId="20577"/>
        <pc:sldMkLst>
          <pc:docMk/>
          <pc:sldMk cId="2643862427" sldId="529"/>
        </pc:sldMkLst>
      </pc:sldChg>
      <pc:sldChg chg="modNotesTx">
        <pc:chgData name="Nakamura Atsushi" userId="9678f8db9fb508d1" providerId="LiveId" clId="{624ADF64-6A7C-4C6E-A08E-C2F2E5AB0DA8}" dt="2020-04-11T20:06:29.759" v="248" actId="6549"/>
        <pc:sldMkLst>
          <pc:docMk/>
          <pc:sldMk cId="1342366045" sldId="531"/>
        </pc:sldMkLst>
      </pc:sldChg>
      <pc:sldChg chg="modNotesTx">
        <pc:chgData name="Nakamura Atsushi" userId="9678f8db9fb508d1" providerId="LiveId" clId="{624ADF64-6A7C-4C6E-A08E-C2F2E5AB0DA8}" dt="2020-04-11T20:03:41.052" v="38" actId="20577"/>
        <pc:sldMkLst>
          <pc:docMk/>
          <pc:sldMk cId="2982554975" sldId="534"/>
        </pc:sldMkLst>
      </pc:sldChg>
      <pc:sldChg chg="modNotesTx">
        <pc:chgData name="Nakamura Atsushi" userId="9678f8db9fb508d1" providerId="LiveId" clId="{624ADF64-6A7C-4C6E-A08E-C2F2E5AB0DA8}" dt="2020-04-11T20:13:06.587" v="955" actId="20577"/>
        <pc:sldMkLst>
          <pc:docMk/>
          <pc:sldMk cId="904803996" sldId="613"/>
        </pc:sldMkLst>
      </pc:sldChg>
      <pc:sldChg chg="modNotesTx">
        <pc:chgData name="Nakamura Atsushi" userId="9678f8db9fb508d1" providerId="LiveId" clId="{624ADF64-6A7C-4C6E-A08E-C2F2E5AB0DA8}" dt="2020-04-11T21:09:27.155" v="1773" actId="20577"/>
        <pc:sldMkLst>
          <pc:docMk/>
          <pc:sldMk cId="1921797550" sldId="619"/>
        </pc:sldMkLst>
      </pc:sldChg>
      <pc:sldChg chg="modNotesTx">
        <pc:chgData name="Nakamura Atsushi" userId="9678f8db9fb508d1" providerId="LiveId" clId="{624ADF64-6A7C-4C6E-A08E-C2F2E5AB0DA8}" dt="2020-04-11T21:09:57.555" v="1887" actId="20577"/>
        <pc:sldMkLst>
          <pc:docMk/>
          <pc:sldMk cId="1202517858" sldId="727"/>
        </pc:sldMkLst>
      </pc:sldChg>
      <pc:sldChg chg="modNotesTx">
        <pc:chgData name="Nakamura Atsushi" userId="9678f8db9fb508d1" providerId="LiveId" clId="{624ADF64-6A7C-4C6E-A08E-C2F2E5AB0DA8}" dt="2020-04-11T21:23:12.534" v="2814" actId="20577"/>
        <pc:sldMkLst>
          <pc:docMk/>
          <pc:sldMk cId="3611906595" sldId="765"/>
        </pc:sldMkLst>
      </pc:sldChg>
      <pc:sldChg chg="addSp modSp">
        <pc:chgData name="Nakamura Atsushi" userId="9678f8db9fb508d1" providerId="LiveId" clId="{624ADF64-6A7C-4C6E-A08E-C2F2E5AB0DA8}" dt="2020-04-11T21:14:54.729" v="2276" actId="164"/>
        <pc:sldMkLst>
          <pc:docMk/>
          <pc:sldMk cId="978902229" sldId="780"/>
        </pc:sldMkLst>
      </pc:sldChg>
      <pc:sldChg chg="modSp modNotesTx">
        <pc:chgData name="Nakamura Atsushi" userId="9678f8db9fb508d1" providerId="LiveId" clId="{624ADF64-6A7C-4C6E-A08E-C2F2E5AB0DA8}" dt="2020-04-11T21:17:13.506" v="2450"/>
        <pc:sldMkLst>
          <pc:docMk/>
          <pc:sldMk cId="1228575308" sldId="782"/>
        </pc:sldMkLst>
      </pc:sldChg>
      <pc:sldChg chg="modNotesTx">
        <pc:chgData name="Nakamura Atsushi" userId="9678f8db9fb508d1" providerId="LiveId" clId="{624ADF64-6A7C-4C6E-A08E-C2F2E5AB0DA8}" dt="2020-04-11T20:04:50.805" v="55" actId="6549"/>
        <pc:sldMkLst>
          <pc:docMk/>
          <pc:sldMk cId="2635107483" sldId="797"/>
        </pc:sldMkLst>
      </pc:sldChg>
      <pc:sldChg chg="modNotesTx">
        <pc:chgData name="Nakamura Atsushi" userId="9678f8db9fb508d1" providerId="LiveId" clId="{624ADF64-6A7C-4C6E-A08E-C2F2E5AB0DA8}" dt="2020-04-11T20:14:57.227" v="1165" actId="20577"/>
        <pc:sldMkLst>
          <pc:docMk/>
          <pc:sldMk cId="3946897461" sldId="799"/>
        </pc:sldMkLst>
      </pc:sldChg>
      <pc:sldChg chg="del">
        <pc:chgData name="Nakamura Atsushi" userId="9678f8db9fb508d1" providerId="LiveId" clId="{624ADF64-6A7C-4C6E-A08E-C2F2E5AB0DA8}" dt="2020-04-11T21:24:02.976" v="2881" actId="2696"/>
        <pc:sldMkLst>
          <pc:docMk/>
          <pc:sldMk cId="106473315" sldId="832"/>
        </pc:sldMkLst>
      </pc:sldChg>
      <pc:sldChg chg="modNotesTx">
        <pc:chgData name="Nakamura Atsushi" userId="9678f8db9fb508d1" providerId="LiveId" clId="{624ADF64-6A7C-4C6E-A08E-C2F2E5AB0DA8}" dt="2020-04-11T20:07:43.927" v="359" actId="20577"/>
        <pc:sldMkLst>
          <pc:docMk/>
          <pc:sldMk cId="1204474857" sldId="836"/>
        </pc:sldMkLst>
      </pc:sldChg>
      <pc:sldChg chg="addSp modSp modNotesTx">
        <pc:chgData name="Nakamura Atsushi" userId="9678f8db9fb508d1" providerId="LiveId" clId="{624ADF64-6A7C-4C6E-A08E-C2F2E5AB0DA8}" dt="2020-04-11T20:12:56.207" v="954" actId="20577"/>
        <pc:sldMkLst>
          <pc:docMk/>
          <pc:sldMk cId="4178807366" sldId="837"/>
        </pc:sldMkLst>
      </pc:sldChg>
      <pc:sldChg chg="modNotesTx">
        <pc:chgData name="Nakamura Atsushi" userId="9678f8db9fb508d1" providerId="LiveId" clId="{624ADF64-6A7C-4C6E-A08E-C2F2E5AB0DA8}" dt="2020-04-11T20:10:09.932" v="600" actId="20577"/>
        <pc:sldMkLst>
          <pc:docMk/>
          <pc:sldMk cId="726479544" sldId="839"/>
        </pc:sldMkLst>
      </pc:sldChg>
      <pc:sldChg chg="modNotesTx">
        <pc:chgData name="Nakamura Atsushi" userId="9678f8db9fb508d1" providerId="LiveId" clId="{624ADF64-6A7C-4C6E-A08E-C2F2E5AB0DA8}" dt="2020-04-11T20:16:06.826" v="1408" actId="20577"/>
        <pc:sldMkLst>
          <pc:docMk/>
          <pc:sldMk cId="3372456825" sldId="841"/>
        </pc:sldMkLst>
      </pc:sldChg>
      <pc:sldChg chg="modNotesTx">
        <pc:chgData name="Nakamura Atsushi" userId="9678f8db9fb508d1" providerId="LiveId" clId="{624ADF64-6A7C-4C6E-A08E-C2F2E5AB0DA8}" dt="2020-04-11T20:18:04.571" v="1726" actId="20577"/>
        <pc:sldMkLst>
          <pc:docMk/>
          <pc:sldMk cId="2838315006" sldId="842"/>
        </pc:sldMkLst>
      </pc:sldChg>
      <pc:sldChg chg="modNotesTx">
        <pc:chgData name="Nakamura Atsushi" userId="9678f8db9fb508d1" providerId="LiveId" clId="{624ADF64-6A7C-4C6E-A08E-C2F2E5AB0DA8}" dt="2020-04-11T20:13:36.288" v="1029" actId="20577"/>
        <pc:sldMkLst>
          <pc:docMk/>
          <pc:sldMk cId="2845370197" sldId="844"/>
        </pc:sldMkLst>
      </pc:sldChg>
      <pc:sldChg chg="modNotesTx">
        <pc:chgData name="Nakamura Atsushi" userId="9678f8db9fb508d1" providerId="LiveId" clId="{624ADF64-6A7C-4C6E-A08E-C2F2E5AB0DA8}" dt="2020-04-11T20:17:26.779" v="1611" actId="20577"/>
        <pc:sldMkLst>
          <pc:docMk/>
          <pc:sldMk cId="2489926056" sldId="845"/>
        </pc:sldMkLst>
      </pc:sldChg>
      <pc:sldChg chg="addSp delSp modSp add">
        <pc:chgData name="Nakamura Atsushi" userId="9678f8db9fb508d1" providerId="LiveId" clId="{624ADF64-6A7C-4C6E-A08E-C2F2E5AB0DA8}" dt="2020-04-11T20:15:27.113" v="1223"/>
        <pc:sldMkLst>
          <pc:docMk/>
          <pc:sldMk cId="2171758129" sldId="846"/>
        </pc:sldMkLst>
      </pc:sldChg>
      <pc:sldChg chg="modSp add modNotesTx">
        <pc:chgData name="Nakamura Atsushi" userId="9678f8db9fb508d1" providerId="LiveId" clId="{624ADF64-6A7C-4C6E-A08E-C2F2E5AB0DA8}" dt="2020-04-11T20:16:50.071" v="1453" actId="20577"/>
        <pc:sldMkLst>
          <pc:docMk/>
          <pc:sldMk cId="3973002922" sldId="847"/>
        </pc:sldMkLst>
      </pc:sldChg>
      <pc:sldChg chg="modSp add modNotesTx">
        <pc:chgData name="Nakamura Atsushi" userId="9678f8db9fb508d1" providerId="LiveId" clId="{624ADF64-6A7C-4C6E-A08E-C2F2E5AB0DA8}" dt="2020-04-11T21:12:40.156" v="2194" actId="20577"/>
        <pc:sldMkLst>
          <pc:docMk/>
          <pc:sldMk cId="987324149" sldId="848"/>
        </pc:sldMkLst>
      </pc:sldChg>
      <pc:sldChg chg="addSp delSp modSp add modNotesTx">
        <pc:chgData name="Nakamura Atsushi" userId="9678f8db9fb508d1" providerId="LiveId" clId="{624ADF64-6A7C-4C6E-A08E-C2F2E5AB0DA8}" dt="2020-04-11T21:17:06.102" v="2436" actId="20577"/>
        <pc:sldMkLst>
          <pc:docMk/>
          <pc:sldMk cId="2238168875" sldId="849"/>
        </pc:sldMkLst>
      </pc:sldChg>
      <pc:sldChg chg="modSp add modNotesTx">
        <pc:chgData name="Nakamura Atsushi" userId="9678f8db9fb508d1" providerId="LiveId" clId="{624ADF64-6A7C-4C6E-A08E-C2F2E5AB0DA8}" dt="2020-04-11T21:19:50.885" v="2696" actId="20577"/>
        <pc:sldMkLst>
          <pc:docMk/>
          <pc:sldMk cId="493342965" sldId="850"/>
        </pc:sldMkLst>
      </pc:sldChg>
      <pc:sldChg chg="addSp modSp add modNotesTx">
        <pc:chgData name="Nakamura Atsushi" userId="9678f8db9fb508d1" providerId="LiveId" clId="{624ADF64-6A7C-4C6E-A08E-C2F2E5AB0DA8}" dt="2020-04-11T21:23:39.707" v="2879" actId="20577"/>
        <pc:sldMkLst>
          <pc:docMk/>
          <pc:sldMk cId="1530412018" sldId="851"/>
        </pc:sldMkLst>
      </pc:sldChg>
      <pc:sldChg chg="add modNotesTx">
        <pc:chgData name="Nakamura Atsushi" userId="9678f8db9fb508d1" providerId="LiveId" clId="{624ADF64-6A7C-4C6E-A08E-C2F2E5AB0DA8}" dt="2020-04-11T21:24:15.814" v="2927" actId="20577"/>
        <pc:sldMkLst>
          <pc:docMk/>
          <pc:sldMk cId="799715719" sldId="852"/>
        </pc:sldMkLst>
      </pc:sldChg>
      <pc:sldMasterChg chg="addSp modSp">
        <pc:chgData name="Nakamura Atsushi" userId="9678f8db9fb508d1" providerId="LiveId" clId="{624ADF64-6A7C-4C6E-A08E-C2F2E5AB0DA8}" dt="2020-04-11T08:26:40.994" v="27" actId="207"/>
        <pc:sldMasterMkLst>
          <pc:docMk/>
          <pc:sldMasterMk cId="1235637300" sldId="2147483657"/>
        </pc:sldMasterMkLst>
      </pc:sldMasterChg>
      <pc:sldMasterChg chg="addSp">
        <pc:chgData name="Nakamura Atsushi" userId="9678f8db9fb508d1" providerId="LiveId" clId="{624ADF64-6A7C-4C6E-A08E-C2F2E5AB0DA8}" dt="2020-04-11T08:26:33.766" v="25"/>
        <pc:sldMasterMkLst>
          <pc:docMk/>
          <pc:sldMasterMk cId="4150837856" sldId="2147483714"/>
        </pc:sldMasterMkLst>
      </pc:sldMasterChg>
      <pc:sldMasterChg chg="addSp modSp">
        <pc:chgData name="Nakamura Atsushi" userId="9678f8db9fb508d1" providerId="LiveId" clId="{624ADF64-6A7C-4C6E-A08E-C2F2E5AB0DA8}" dt="2020-04-11T08:26:30.551" v="24" actId="404"/>
        <pc:sldMasterMkLst>
          <pc:docMk/>
          <pc:sldMasterMk cId="1808495579" sldId="2147483715"/>
        </pc:sldMasterMkLst>
      </pc:sldMasterChg>
    </pc:docChg>
  </pc:docChgLst>
  <pc:docChgLst>
    <pc:chgData name="Nakamura Atsushi" userId="9678f8db9fb508d1" providerId="LiveId" clId="{2715D167-1B33-4D26-A6C8-B37CC91FA9A3}"/>
    <pc:docChg chg="undo redo custSel mod addSld delSld modSld sldOrd modMainMaster">
      <pc:chgData name="Nakamura Atsushi" userId="9678f8db9fb508d1" providerId="LiveId" clId="{2715D167-1B33-4D26-A6C8-B37CC91FA9A3}" dt="2019-09-13T21:34:31.939" v="25366" actId="20577"/>
      <pc:docMkLst>
        <pc:docMk/>
      </pc:docMkLst>
      <pc:sldChg chg="modSp modNotesTx">
        <pc:chgData name="Nakamura Atsushi" userId="9678f8db9fb508d1" providerId="LiveId" clId="{2715D167-1B33-4D26-A6C8-B37CC91FA9A3}" dt="2019-09-13T19:51:41.632" v="12563" actId="20577"/>
        <pc:sldMkLst>
          <pc:docMk/>
          <pc:sldMk cId="797485367" sldId="279"/>
        </pc:sldMkLst>
      </pc:sldChg>
      <pc:sldChg chg="modSp modNotesTx">
        <pc:chgData name="Nakamura Atsushi" userId="9678f8db9fb508d1" providerId="LiveId" clId="{2715D167-1B33-4D26-A6C8-B37CC91FA9A3}" dt="2019-09-13T20:11:55.245" v="15540" actId="20577"/>
        <pc:sldMkLst>
          <pc:docMk/>
          <pc:sldMk cId="3901555894" sldId="374"/>
        </pc:sldMkLst>
      </pc:sldChg>
      <pc:sldChg chg="modSp modAnim modNotesTx">
        <pc:chgData name="Nakamura Atsushi" userId="9678f8db9fb508d1" providerId="LiveId" clId="{2715D167-1B33-4D26-A6C8-B37CC91FA9A3}" dt="2019-09-13T20:07:03.808" v="14394" actId="20577"/>
        <pc:sldMkLst>
          <pc:docMk/>
          <pc:sldMk cId="4293305541" sldId="443"/>
        </pc:sldMkLst>
      </pc:sldChg>
      <pc:sldChg chg="modSp modNotesTx">
        <pc:chgData name="Nakamura Atsushi" userId="9678f8db9fb508d1" providerId="LiveId" clId="{2715D167-1B33-4D26-A6C8-B37CC91FA9A3}" dt="2019-09-13T19:53:22.309" v="12618" actId="20577"/>
        <pc:sldMkLst>
          <pc:docMk/>
          <pc:sldMk cId="3878966878" sldId="453"/>
        </pc:sldMkLst>
      </pc:sldChg>
      <pc:sldChg chg="modSp add del modNotes">
        <pc:chgData name="Nakamura Atsushi" userId="9678f8db9fb508d1" providerId="LiveId" clId="{2715D167-1B33-4D26-A6C8-B37CC91FA9A3}" dt="2019-09-13T20:45:26.577" v="19308" actId="2696"/>
        <pc:sldMkLst>
          <pc:docMk/>
          <pc:sldMk cId="3247755089" sldId="459"/>
        </pc:sldMkLst>
      </pc:sldChg>
      <pc:sldChg chg="modSp modNotesTx">
        <pc:chgData name="Nakamura Atsushi" userId="9678f8db9fb508d1" providerId="LiveId" clId="{2715D167-1B33-4D26-A6C8-B37CC91FA9A3}" dt="2019-09-13T20:13:48.613" v="15906" actId="20577"/>
        <pc:sldMkLst>
          <pc:docMk/>
          <pc:sldMk cId="881767798" sldId="464"/>
        </pc:sldMkLst>
      </pc:sldChg>
      <pc:sldChg chg="add modNotesTx">
        <pc:chgData name="Nakamura Atsushi" userId="9678f8db9fb508d1" providerId="LiveId" clId="{2715D167-1B33-4D26-A6C8-B37CC91FA9A3}" dt="2019-09-13T21:18:17.827" v="24361" actId="20577"/>
        <pc:sldMkLst>
          <pc:docMk/>
          <pc:sldMk cId="4135918829" sldId="490"/>
        </pc:sldMkLst>
      </pc:sldChg>
      <pc:sldChg chg="delSp modSp add modNotesTx">
        <pc:chgData name="Nakamura Atsushi" userId="9678f8db9fb508d1" providerId="LiveId" clId="{2715D167-1B33-4D26-A6C8-B37CC91FA9A3}" dt="2019-09-13T21:19:18.003" v="24661" actId="20577"/>
        <pc:sldMkLst>
          <pc:docMk/>
          <pc:sldMk cId="706348834" sldId="491"/>
        </pc:sldMkLst>
      </pc:sldChg>
      <pc:sldChg chg="modSp modNotesTx">
        <pc:chgData name="Nakamura Atsushi" userId="9678f8db9fb508d1" providerId="LiveId" clId="{2715D167-1B33-4D26-A6C8-B37CC91FA9A3}" dt="2019-09-13T21:20:54.381" v="24863" actId="20577"/>
        <pc:sldMkLst>
          <pc:docMk/>
          <pc:sldMk cId="103589217" sldId="495"/>
        </pc:sldMkLst>
      </pc:sldChg>
      <pc:sldChg chg="modSp modAnim modNotesTx">
        <pc:chgData name="Nakamura Atsushi" userId="9678f8db9fb508d1" providerId="LiveId" clId="{2715D167-1B33-4D26-A6C8-B37CC91FA9A3}" dt="2019-09-13T21:34:31.939" v="25366" actId="20577"/>
        <pc:sldMkLst>
          <pc:docMk/>
          <pc:sldMk cId="7036564" sldId="496"/>
        </pc:sldMkLst>
      </pc:sldChg>
      <pc:sldChg chg="addSp delSp modSp add modNotesTx">
        <pc:chgData name="Nakamura Atsushi" userId="9678f8db9fb508d1" providerId="LiveId" clId="{2715D167-1B33-4D26-A6C8-B37CC91FA9A3}" dt="2019-09-13T20:58:47.931" v="21019" actId="20577"/>
        <pc:sldMkLst>
          <pc:docMk/>
          <pc:sldMk cId="1294374751" sldId="508"/>
        </pc:sldMkLst>
      </pc:sldChg>
      <pc:sldChg chg="modSp modNotesTx">
        <pc:chgData name="Nakamura Atsushi" userId="9678f8db9fb508d1" providerId="LiveId" clId="{2715D167-1B33-4D26-A6C8-B37CC91FA9A3}" dt="2019-09-13T20:04:14.357" v="14046" actId="20577"/>
        <pc:sldMkLst>
          <pc:docMk/>
          <pc:sldMk cId="2643862427" sldId="529"/>
        </pc:sldMkLst>
      </pc:sldChg>
      <pc:sldChg chg="modSp del">
        <pc:chgData name="Nakamura Atsushi" userId="9678f8db9fb508d1" providerId="LiveId" clId="{2715D167-1B33-4D26-A6C8-B37CC91FA9A3}" dt="2019-09-13T19:47:46.968" v="12208" actId="2696"/>
        <pc:sldMkLst>
          <pc:docMk/>
          <pc:sldMk cId="379891792" sldId="531"/>
        </pc:sldMkLst>
      </pc:sldChg>
      <pc:sldChg chg="add modNotesTx">
        <pc:chgData name="Nakamura Atsushi" userId="9678f8db9fb508d1" providerId="LiveId" clId="{2715D167-1B33-4D26-A6C8-B37CC91FA9A3}" dt="2019-09-13T20:11:39.288" v="15480" actId="20577"/>
        <pc:sldMkLst>
          <pc:docMk/>
          <pc:sldMk cId="1342366045" sldId="531"/>
        </pc:sldMkLst>
      </pc:sldChg>
      <pc:sldChg chg="addSp delSp modSp add modNotesTx">
        <pc:chgData name="Nakamura Atsushi" userId="9678f8db9fb508d1" providerId="LiveId" clId="{2715D167-1B33-4D26-A6C8-B37CC91FA9A3}" dt="2019-09-13T20:04:02.064" v="14024" actId="20577"/>
        <pc:sldMkLst>
          <pc:docMk/>
          <pc:sldMk cId="2982554975" sldId="534"/>
        </pc:sldMkLst>
      </pc:sldChg>
      <pc:sldChg chg="modSp add">
        <pc:chgData name="Nakamura Atsushi" userId="9678f8db9fb508d1" providerId="LiveId" clId="{2715D167-1B33-4D26-A6C8-B37CC91FA9A3}" dt="2019-09-10T21:48:41.493" v="7936"/>
        <pc:sldMkLst>
          <pc:docMk/>
          <pc:sldMk cId="1380459595" sldId="535"/>
        </pc:sldMkLst>
      </pc:sldChg>
      <pc:sldChg chg="addSp delSp modSp add modNotesTx">
        <pc:chgData name="Nakamura Atsushi" userId="9678f8db9fb508d1" providerId="LiveId" clId="{2715D167-1B33-4D26-A6C8-B37CC91FA9A3}" dt="2019-09-13T20:12:14.200" v="15624" actId="20577"/>
        <pc:sldMkLst>
          <pc:docMk/>
          <pc:sldMk cId="1454987106" sldId="536"/>
        </pc:sldMkLst>
      </pc:sldChg>
      <pc:sldChg chg="addSp delSp modSp add mod setBg modNotesTx">
        <pc:chgData name="Nakamura Atsushi" userId="9678f8db9fb508d1" providerId="LiveId" clId="{2715D167-1B33-4D26-A6C8-B37CC91FA9A3}" dt="2019-09-13T20:15:18.271" v="16106" actId="20577"/>
        <pc:sldMkLst>
          <pc:docMk/>
          <pc:sldMk cId="2737187852" sldId="538"/>
        </pc:sldMkLst>
      </pc:sldChg>
      <pc:sldChg chg="addSp modSp add modNotesTx">
        <pc:chgData name="Nakamura Atsushi" userId="9678f8db9fb508d1" providerId="LiveId" clId="{2715D167-1B33-4D26-A6C8-B37CC91FA9A3}" dt="2019-09-13T20:16:38.054" v="16329" actId="20577"/>
        <pc:sldMkLst>
          <pc:docMk/>
          <pc:sldMk cId="4139796422" sldId="539"/>
        </pc:sldMkLst>
      </pc:sldChg>
      <pc:sldChg chg="modSp add modNotesTx">
        <pc:chgData name="Nakamura Atsushi" userId="9678f8db9fb508d1" providerId="LiveId" clId="{2715D167-1B33-4D26-A6C8-B37CC91FA9A3}" dt="2019-09-13T20:17:10.160" v="16391" actId="20577"/>
        <pc:sldMkLst>
          <pc:docMk/>
          <pc:sldMk cId="3475286744" sldId="540"/>
        </pc:sldMkLst>
      </pc:sldChg>
      <pc:sldChg chg="addSp delSp modSp add modNotesTx">
        <pc:chgData name="Nakamura Atsushi" userId="9678f8db9fb508d1" providerId="LiveId" clId="{2715D167-1B33-4D26-A6C8-B37CC91FA9A3}" dt="2019-09-13T20:20:34.216" v="16925" actId="20577"/>
        <pc:sldMkLst>
          <pc:docMk/>
          <pc:sldMk cId="164765468" sldId="541"/>
        </pc:sldMkLst>
      </pc:sldChg>
      <pc:sldChg chg="addSp delSp modSp add modNotesTx">
        <pc:chgData name="Nakamura Atsushi" userId="9678f8db9fb508d1" providerId="LiveId" clId="{2715D167-1B33-4D26-A6C8-B37CC91FA9A3}" dt="2019-09-13T20:20:47.736" v="16950" actId="20577"/>
        <pc:sldMkLst>
          <pc:docMk/>
          <pc:sldMk cId="2343844122" sldId="543"/>
        </pc:sldMkLst>
      </pc:sldChg>
      <pc:sldChg chg="modSp add modNotesTx">
        <pc:chgData name="Nakamura Atsushi" userId="9678f8db9fb508d1" providerId="LiveId" clId="{2715D167-1B33-4D26-A6C8-B37CC91FA9A3}" dt="2019-09-13T20:38:04.072" v="18932" actId="20577"/>
        <pc:sldMkLst>
          <pc:docMk/>
          <pc:sldMk cId="739737108" sldId="544"/>
        </pc:sldMkLst>
      </pc:sldChg>
      <pc:sldChg chg="modSp add modNotesTx">
        <pc:chgData name="Nakamura Atsushi" userId="9678f8db9fb508d1" providerId="LiveId" clId="{2715D167-1B33-4D26-A6C8-B37CC91FA9A3}" dt="2019-09-13T20:30:22.273" v="18617" actId="20577"/>
        <pc:sldMkLst>
          <pc:docMk/>
          <pc:sldMk cId="2552662122" sldId="545"/>
        </pc:sldMkLst>
      </pc:sldChg>
      <pc:sldChg chg="addSp delSp modSp add modNotesTx">
        <pc:chgData name="Nakamura Atsushi" userId="9678f8db9fb508d1" providerId="LiveId" clId="{2715D167-1B33-4D26-A6C8-B37CC91FA9A3}" dt="2019-09-13T19:53:49.604" v="12707" actId="20577"/>
        <pc:sldMkLst>
          <pc:docMk/>
          <pc:sldMk cId="802904981" sldId="546"/>
        </pc:sldMkLst>
      </pc:sldChg>
      <pc:sldChg chg="addSp delSp modSp add modNotesTx">
        <pc:chgData name="Nakamura Atsushi" userId="9678f8db9fb508d1" providerId="LiveId" clId="{2715D167-1B33-4D26-A6C8-B37CC91FA9A3}" dt="2019-09-13T19:58:13.780" v="13327" actId="20577"/>
        <pc:sldMkLst>
          <pc:docMk/>
          <pc:sldMk cId="1632812233" sldId="547"/>
        </pc:sldMkLst>
      </pc:sldChg>
      <pc:sldChg chg="modSp add modNotesTx">
        <pc:chgData name="Nakamura Atsushi" userId="9678f8db9fb508d1" providerId="LiveId" clId="{2715D167-1B33-4D26-A6C8-B37CC91FA9A3}" dt="2019-09-13T20:07:32.246" v="14504" actId="20577"/>
        <pc:sldMkLst>
          <pc:docMk/>
          <pc:sldMk cId="2114698731" sldId="548"/>
        </pc:sldMkLst>
      </pc:sldChg>
      <pc:sldChg chg="modSp add modNotesTx">
        <pc:chgData name="Nakamura Atsushi" userId="9678f8db9fb508d1" providerId="LiveId" clId="{2715D167-1B33-4D26-A6C8-B37CC91FA9A3}" dt="2019-09-13T20:09:06.429" v="14890" actId="20577"/>
        <pc:sldMkLst>
          <pc:docMk/>
          <pc:sldMk cId="2801055672" sldId="549"/>
        </pc:sldMkLst>
      </pc:sldChg>
      <pc:sldChg chg="modSp add modNotesTx">
        <pc:chgData name="Nakamura Atsushi" userId="9678f8db9fb508d1" providerId="LiveId" clId="{2715D167-1B33-4D26-A6C8-B37CC91FA9A3}" dt="2019-09-13T20:10:07.936" v="15154" actId="20577"/>
        <pc:sldMkLst>
          <pc:docMk/>
          <pc:sldMk cId="242379984" sldId="550"/>
        </pc:sldMkLst>
      </pc:sldChg>
      <pc:sldChg chg="modSp add modNotesTx">
        <pc:chgData name="Nakamura Atsushi" userId="9678f8db9fb508d1" providerId="LiveId" clId="{2715D167-1B33-4D26-A6C8-B37CC91FA9A3}" dt="2019-09-13T20:23:26.798" v="17216" actId="20577"/>
        <pc:sldMkLst>
          <pc:docMk/>
          <pc:sldMk cId="1261854890" sldId="551"/>
        </pc:sldMkLst>
      </pc:sldChg>
      <pc:sldChg chg="add modNotesTx">
        <pc:chgData name="Nakamura Atsushi" userId="9678f8db9fb508d1" providerId="LiveId" clId="{2715D167-1B33-4D26-A6C8-B37CC91FA9A3}" dt="2019-09-13T20:22:03.359" v="17021" actId="20577"/>
        <pc:sldMkLst>
          <pc:docMk/>
          <pc:sldMk cId="395580913" sldId="552"/>
        </pc:sldMkLst>
      </pc:sldChg>
      <pc:sldChg chg="add modNotesTx">
        <pc:chgData name="Nakamura Atsushi" userId="9678f8db9fb508d1" providerId="LiveId" clId="{2715D167-1B33-4D26-A6C8-B37CC91FA9A3}" dt="2019-09-13T20:25:18.273" v="17625" actId="20577"/>
        <pc:sldMkLst>
          <pc:docMk/>
          <pc:sldMk cId="1087326415" sldId="553"/>
        </pc:sldMkLst>
      </pc:sldChg>
      <pc:sldChg chg="modSp add modNotesTx">
        <pc:chgData name="Nakamura Atsushi" userId="9678f8db9fb508d1" providerId="LiveId" clId="{2715D167-1B33-4D26-A6C8-B37CC91FA9A3}" dt="2019-09-13T20:29:35.616" v="18433" actId="20577"/>
        <pc:sldMkLst>
          <pc:docMk/>
          <pc:sldMk cId="3250382804" sldId="554"/>
        </pc:sldMkLst>
      </pc:sldChg>
      <pc:sldChg chg="add modNotesTx">
        <pc:chgData name="Nakamura Atsushi" userId="9678f8db9fb508d1" providerId="LiveId" clId="{2715D167-1B33-4D26-A6C8-B37CC91FA9A3}" dt="2019-09-13T20:28:37.405" v="18215" actId="20577"/>
        <pc:sldMkLst>
          <pc:docMk/>
          <pc:sldMk cId="1928690034" sldId="555"/>
        </pc:sldMkLst>
      </pc:sldChg>
      <pc:sldChg chg="add modNotesTx">
        <pc:chgData name="Nakamura Atsushi" userId="9678f8db9fb508d1" providerId="LiveId" clId="{2715D167-1B33-4D26-A6C8-B37CC91FA9A3}" dt="2019-09-13T20:22:39.766" v="17141" actId="20577"/>
        <pc:sldMkLst>
          <pc:docMk/>
          <pc:sldMk cId="960683813" sldId="556"/>
        </pc:sldMkLst>
      </pc:sldChg>
      <pc:sldChg chg="modSp add modNotesTx">
        <pc:chgData name="Nakamura Atsushi" userId="9678f8db9fb508d1" providerId="LiveId" clId="{2715D167-1B33-4D26-A6C8-B37CC91FA9A3}" dt="2019-09-13T20:38:51.705" v="19019" actId="20577"/>
        <pc:sldMkLst>
          <pc:docMk/>
          <pc:sldMk cId="489033782" sldId="557"/>
        </pc:sldMkLst>
      </pc:sldChg>
      <pc:sldChg chg="addSp delSp modSp add modNotesTx">
        <pc:chgData name="Nakamura Atsushi" userId="9678f8db9fb508d1" providerId="LiveId" clId="{2715D167-1B33-4D26-A6C8-B37CC91FA9A3}" dt="2019-09-13T20:45:38.151" v="19355" actId="20577"/>
        <pc:sldMkLst>
          <pc:docMk/>
          <pc:sldMk cId="103731063" sldId="558"/>
        </pc:sldMkLst>
      </pc:sldChg>
      <pc:sldChg chg="addSp delSp modSp add modNotesTx">
        <pc:chgData name="Nakamura Atsushi" userId="9678f8db9fb508d1" providerId="LiveId" clId="{2715D167-1B33-4D26-A6C8-B37CC91FA9A3}" dt="2019-09-13T20:46:53.843" v="19597" actId="20577"/>
        <pc:sldMkLst>
          <pc:docMk/>
          <pc:sldMk cId="3097084763" sldId="559"/>
        </pc:sldMkLst>
      </pc:sldChg>
      <pc:sldChg chg="addSp delSp modSp add modNotesTx">
        <pc:chgData name="Nakamura Atsushi" userId="9678f8db9fb508d1" providerId="LiveId" clId="{2715D167-1B33-4D26-A6C8-B37CC91FA9A3}" dt="2019-09-13T20:45:50.307" v="19394" actId="20577"/>
        <pc:sldMkLst>
          <pc:docMk/>
          <pc:sldMk cId="1489575931" sldId="560"/>
        </pc:sldMkLst>
      </pc:sldChg>
      <pc:sldChg chg="addSp delSp modSp add ord modNotesTx">
        <pc:chgData name="Nakamura Atsushi" userId="9678f8db9fb508d1" providerId="LiveId" clId="{2715D167-1B33-4D26-A6C8-B37CC91FA9A3}" dt="2019-09-13T21:12:36.331" v="23393" actId="20577"/>
        <pc:sldMkLst>
          <pc:docMk/>
          <pc:sldMk cId="1894817246" sldId="561"/>
        </pc:sldMkLst>
      </pc:sldChg>
      <pc:sldChg chg="addSp delSp modSp add del">
        <pc:chgData name="Nakamura Atsushi" userId="9678f8db9fb508d1" providerId="LiveId" clId="{2715D167-1B33-4D26-A6C8-B37CC91FA9A3}" dt="2019-09-13T17:46:12.077" v="9017" actId="2696"/>
        <pc:sldMkLst>
          <pc:docMk/>
          <pc:sldMk cId="2255925123" sldId="562"/>
        </pc:sldMkLst>
      </pc:sldChg>
      <pc:sldChg chg="addSp modSp add ord modNotesTx">
        <pc:chgData name="Nakamura Atsushi" userId="9678f8db9fb508d1" providerId="LiveId" clId="{2715D167-1B33-4D26-A6C8-B37CC91FA9A3}" dt="2019-09-13T20:47:34.298" v="19743" actId="20577"/>
        <pc:sldMkLst>
          <pc:docMk/>
          <pc:sldMk cId="4258705515" sldId="563"/>
        </pc:sldMkLst>
      </pc:sldChg>
      <pc:sldChg chg="modSp add del">
        <pc:chgData name="Nakamura Atsushi" userId="9678f8db9fb508d1" providerId="LiveId" clId="{2715D167-1B33-4D26-A6C8-B37CC91FA9A3}" dt="2019-09-13T17:46:31.965" v="9019" actId="2696"/>
        <pc:sldMkLst>
          <pc:docMk/>
          <pc:sldMk cId="1157450409" sldId="564"/>
        </pc:sldMkLst>
      </pc:sldChg>
      <pc:sldChg chg="addSp delSp modSp add del">
        <pc:chgData name="Nakamura Atsushi" userId="9678f8db9fb508d1" providerId="LiveId" clId="{2715D167-1B33-4D26-A6C8-B37CC91FA9A3}" dt="2019-09-13T18:34:13.490" v="10039" actId="2696"/>
        <pc:sldMkLst>
          <pc:docMk/>
          <pc:sldMk cId="1438554444" sldId="565"/>
        </pc:sldMkLst>
      </pc:sldChg>
      <pc:sldChg chg="addSp delSp add del">
        <pc:chgData name="Nakamura Atsushi" userId="9678f8db9fb508d1" providerId="LiveId" clId="{2715D167-1B33-4D26-A6C8-B37CC91FA9A3}" dt="2019-09-13T17:44:48.809" v="8996" actId="2696"/>
        <pc:sldMkLst>
          <pc:docMk/>
          <pc:sldMk cId="2181634671" sldId="566"/>
        </pc:sldMkLst>
      </pc:sldChg>
      <pc:sldChg chg="addSp modSp add modNotesTx">
        <pc:chgData name="Nakamura Atsushi" userId="9678f8db9fb508d1" providerId="LiveId" clId="{2715D167-1B33-4D26-A6C8-B37CC91FA9A3}" dt="2019-09-13T20:47:16.858" v="19677" actId="20577"/>
        <pc:sldMkLst>
          <pc:docMk/>
          <pc:sldMk cId="4136778549" sldId="566"/>
        </pc:sldMkLst>
      </pc:sldChg>
      <pc:sldChg chg="modSp add ord modNotesTx">
        <pc:chgData name="Nakamura Atsushi" userId="9678f8db9fb508d1" providerId="LiveId" clId="{2715D167-1B33-4D26-A6C8-B37CC91FA9A3}" dt="2019-09-13T20:49:13.916" v="19958"/>
        <pc:sldMkLst>
          <pc:docMk/>
          <pc:sldMk cId="341679560" sldId="567"/>
        </pc:sldMkLst>
      </pc:sldChg>
      <pc:sldChg chg="addSp delSp modSp add ord modNotesTx">
        <pc:chgData name="Nakamura Atsushi" userId="9678f8db9fb508d1" providerId="LiveId" clId="{2715D167-1B33-4D26-A6C8-B37CC91FA9A3}" dt="2019-09-13T20:53:26.978" v="20320" actId="20577"/>
        <pc:sldMkLst>
          <pc:docMk/>
          <pc:sldMk cId="3437648966" sldId="568"/>
        </pc:sldMkLst>
      </pc:sldChg>
      <pc:sldChg chg="addSp delSp modSp add modNotes modNotesTx">
        <pc:chgData name="Nakamura Atsushi" userId="9678f8db9fb508d1" providerId="LiveId" clId="{2715D167-1B33-4D26-A6C8-B37CC91FA9A3}" dt="2019-09-13T20:45:23.529" v="19307" actId="20577"/>
        <pc:sldMkLst>
          <pc:docMk/>
          <pc:sldMk cId="3252870651" sldId="569"/>
        </pc:sldMkLst>
      </pc:sldChg>
      <pc:sldChg chg="addSp delSp modSp add modNotesTx">
        <pc:chgData name="Nakamura Atsushi" userId="9678f8db9fb508d1" providerId="LiveId" clId="{2715D167-1B33-4D26-A6C8-B37CC91FA9A3}" dt="2019-09-13T20:48:43.442" v="19933" actId="20577"/>
        <pc:sldMkLst>
          <pc:docMk/>
          <pc:sldMk cId="268385548" sldId="570"/>
        </pc:sldMkLst>
      </pc:sldChg>
      <pc:sldChg chg="addSp delSp modSp add modNotesTx">
        <pc:chgData name="Nakamura Atsushi" userId="9678f8db9fb508d1" providerId="LiveId" clId="{2715D167-1B33-4D26-A6C8-B37CC91FA9A3}" dt="2019-09-13T20:53:41.490" v="20368" actId="20577"/>
        <pc:sldMkLst>
          <pc:docMk/>
          <pc:sldMk cId="2528923074" sldId="571"/>
        </pc:sldMkLst>
      </pc:sldChg>
      <pc:sldChg chg="modSp add modNotesTx">
        <pc:chgData name="Nakamura Atsushi" userId="9678f8db9fb508d1" providerId="LiveId" clId="{2715D167-1B33-4D26-A6C8-B37CC91FA9A3}" dt="2019-09-13T20:54:00.098" v="20461" actId="20577"/>
        <pc:sldMkLst>
          <pc:docMk/>
          <pc:sldMk cId="2244979601" sldId="572"/>
        </pc:sldMkLst>
      </pc:sldChg>
      <pc:sldChg chg="addSp delSp modSp add modNotesTx">
        <pc:chgData name="Nakamura Atsushi" userId="9678f8db9fb508d1" providerId="LiveId" clId="{2715D167-1B33-4D26-A6C8-B37CC91FA9A3}" dt="2019-09-13T20:55:38.050" v="20665" actId="20577"/>
        <pc:sldMkLst>
          <pc:docMk/>
          <pc:sldMk cId="12769292" sldId="573"/>
        </pc:sldMkLst>
      </pc:sldChg>
      <pc:sldChg chg="modSp add del">
        <pc:chgData name="Nakamura Atsushi" userId="9678f8db9fb508d1" providerId="LiveId" clId="{2715D167-1B33-4D26-A6C8-B37CC91FA9A3}" dt="2019-09-13T18:10:08.719" v="9442" actId="2696"/>
        <pc:sldMkLst>
          <pc:docMk/>
          <pc:sldMk cId="3222847013" sldId="574"/>
        </pc:sldMkLst>
      </pc:sldChg>
      <pc:sldChg chg="modSp add ord modNotesTx">
        <pc:chgData name="Nakamura Atsushi" userId="9678f8db9fb508d1" providerId="LiveId" clId="{2715D167-1B33-4D26-A6C8-B37CC91FA9A3}" dt="2019-09-13T20:59:02.681" v="21091" actId="20577"/>
        <pc:sldMkLst>
          <pc:docMk/>
          <pc:sldMk cId="3650971343" sldId="575"/>
        </pc:sldMkLst>
      </pc:sldChg>
      <pc:sldChg chg="delSp modSp add modNotesTx">
        <pc:chgData name="Nakamura Atsushi" userId="9678f8db9fb508d1" providerId="LiveId" clId="{2715D167-1B33-4D26-A6C8-B37CC91FA9A3}" dt="2019-09-13T20:56:51.427" v="20915" actId="20577"/>
        <pc:sldMkLst>
          <pc:docMk/>
          <pc:sldMk cId="718410054" sldId="576"/>
        </pc:sldMkLst>
      </pc:sldChg>
      <pc:sldChg chg="addSp delSp modSp add modNotesTx">
        <pc:chgData name="Nakamura Atsushi" userId="9678f8db9fb508d1" providerId="LiveId" clId="{2715D167-1B33-4D26-A6C8-B37CC91FA9A3}" dt="2019-09-13T21:00:04.995" v="21280" actId="20577"/>
        <pc:sldMkLst>
          <pc:docMk/>
          <pc:sldMk cId="1251337647" sldId="577"/>
        </pc:sldMkLst>
      </pc:sldChg>
      <pc:sldChg chg="addSp delSp modSp add modNotesTx">
        <pc:chgData name="Nakamura Atsushi" userId="9678f8db9fb508d1" providerId="LiveId" clId="{2715D167-1B33-4D26-A6C8-B37CC91FA9A3}" dt="2019-09-13T21:01:42.483" v="21468" actId="20577"/>
        <pc:sldMkLst>
          <pc:docMk/>
          <pc:sldMk cId="976164274" sldId="578"/>
        </pc:sldMkLst>
      </pc:sldChg>
      <pc:sldChg chg="addSp delSp modSp add modNotesTx">
        <pc:chgData name="Nakamura Atsushi" userId="9678f8db9fb508d1" providerId="LiveId" clId="{2715D167-1B33-4D26-A6C8-B37CC91FA9A3}" dt="2019-09-13T21:02:52.761" v="21700" actId="20577"/>
        <pc:sldMkLst>
          <pc:docMk/>
          <pc:sldMk cId="1868157308" sldId="579"/>
        </pc:sldMkLst>
      </pc:sldChg>
      <pc:sldChg chg="addSp delSp modSp add modNotesTx">
        <pc:chgData name="Nakamura Atsushi" userId="9678f8db9fb508d1" providerId="LiveId" clId="{2715D167-1B33-4D26-A6C8-B37CC91FA9A3}" dt="2019-09-13T21:01:48.993" v="21489" actId="20577"/>
        <pc:sldMkLst>
          <pc:docMk/>
          <pc:sldMk cId="1892447389" sldId="580"/>
        </pc:sldMkLst>
      </pc:sldChg>
      <pc:sldChg chg="addSp delSp modSp add modNotesTx">
        <pc:chgData name="Nakamura Atsushi" userId="9678f8db9fb508d1" providerId="LiveId" clId="{2715D167-1B33-4D26-A6C8-B37CC91FA9A3}" dt="2019-09-13T21:07:16.866" v="22203" actId="20577"/>
        <pc:sldMkLst>
          <pc:docMk/>
          <pc:sldMk cId="3824613191" sldId="581"/>
        </pc:sldMkLst>
      </pc:sldChg>
      <pc:sldChg chg="modSp add modNotesTx">
        <pc:chgData name="Nakamura Atsushi" userId="9678f8db9fb508d1" providerId="LiveId" clId="{2715D167-1B33-4D26-A6C8-B37CC91FA9A3}" dt="2019-09-13T21:11:17.724" v="23085" actId="20577"/>
        <pc:sldMkLst>
          <pc:docMk/>
          <pc:sldMk cId="4033231346" sldId="582"/>
        </pc:sldMkLst>
      </pc:sldChg>
      <pc:sldChg chg="addSp delSp modSp add modNotesTx">
        <pc:chgData name="Nakamura Atsushi" userId="9678f8db9fb508d1" providerId="LiveId" clId="{2715D167-1B33-4D26-A6C8-B37CC91FA9A3}" dt="2019-09-13T21:10:54.427" v="23025" actId="20577"/>
        <pc:sldMkLst>
          <pc:docMk/>
          <pc:sldMk cId="648718906" sldId="583"/>
        </pc:sldMkLst>
      </pc:sldChg>
      <pc:sldChg chg="addSp modSp add modNotesTx">
        <pc:chgData name="Nakamura Atsushi" userId="9678f8db9fb508d1" providerId="LiveId" clId="{2715D167-1B33-4D26-A6C8-B37CC91FA9A3}" dt="2019-09-13T21:12:46.995" v="23443" actId="20577"/>
        <pc:sldMkLst>
          <pc:docMk/>
          <pc:sldMk cId="694416121" sldId="584"/>
        </pc:sldMkLst>
      </pc:sldChg>
      <pc:sldChg chg="modSp add modNotesTx">
        <pc:chgData name="Nakamura Atsushi" userId="9678f8db9fb508d1" providerId="LiveId" clId="{2715D167-1B33-4D26-A6C8-B37CC91FA9A3}" dt="2019-09-13T21:13:22.671" v="23551" actId="20577"/>
        <pc:sldMkLst>
          <pc:docMk/>
          <pc:sldMk cId="157873045" sldId="585"/>
        </pc:sldMkLst>
      </pc:sldChg>
      <pc:sldChg chg="addSp delSp modSp add del">
        <pc:chgData name="Nakamura Atsushi" userId="9678f8db9fb508d1" providerId="LiveId" clId="{2715D167-1B33-4D26-A6C8-B37CC91FA9A3}" dt="2019-09-13T18:43:00.552" v="10482" actId="2696"/>
        <pc:sldMkLst>
          <pc:docMk/>
          <pc:sldMk cId="1684318612" sldId="585"/>
        </pc:sldMkLst>
      </pc:sldChg>
      <pc:sldChg chg="addSp delSp modSp add addCm delCm modNotesTx">
        <pc:chgData name="Nakamura Atsushi" userId="9678f8db9fb508d1" providerId="LiveId" clId="{2715D167-1B33-4D26-A6C8-B37CC91FA9A3}" dt="2019-09-13T21:13:37.395" v="23620" actId="20577"/>
        <pc:sldMkLst>
          <pc:docMk/>
          <pc:sldMk cId="756187806" sldId="586"/>
        </pc:sldMkLst>
      </pc:sldChg>
      <pc:sldChg chg="addSp delSp modSp add modNotesTx">
        <pc:chgData name="Nakamura Atsushi" userId="9678f8db9fb508d1" providerId="LiveId" clId="{2715D167-1B33-4D26-A6C8-B37CC91FA9A3}" dt="2019-09-13T21:13:50.980" v="23691" actId="20577"/>
        <pc:sldMkLst>
          <pc:docMk/>
          <pc:sldMk cId="621123098" sldId="587"/>
        </pc:sldMkLst>
      </pc:sldChg>
      <pc:sldChg chg="addSp modSp add modNotesTx">
        <pc:chgData name="Nakamura Atsushi" userId="9678f8db9fb508d1" providerId="LiveId" clId="{2715D167-1B33-4D26-A6C8-B37CC91FA9A3}" dt="2019-09-13T21:15:18.762" v="24020" actId="20577"/>
        <pc:sldMkLst>
          <pc:docMk/>
          <pc:sldMk cId="1121950813" sldId="588"/>
        </pc:sldMkLst>
      </pc:sldChg>
      <pc:sldChg chg="addSp delSp modSp add modNotesTx">
        <pc:chgData name="Nakamura Atsushi" userId="9678f8db9fb508d1" providerId="LiveId" clId="{2715D167-1B33-4D26-A6C8-B37CC91FA9A3}" dt="2019-09-13T21:16:18.931" v="24183" actId="20577"/>
        <pc:sldMkLst>
          <pc:docMk/>
          <pc:sldMk cId="2301397196" sldId="589"/>
        </pc:sldMkLst>
      </pc:sldChg>
      <pc:sldChg chg="addSp delSp modSp add del">
        <pc:chgData name="Nakamura Atsushi" userId="9678f8db9fb508d1" providerId="LiveId" clId="{2715D167-1B33-4D26-A6C8-B37CC91FA9A3}" dt="2019-09-13T19:10:02.197" v="11716" actId="2696"/>
        <pc:sldMkLst>
          <pc:docMk/>
          <pc:sldMk cId="392651256" sldId="590"/>
        </pc:sldMkLst>
      </pc:sldChg>
      <pc:sldChg chg="modSp add modNotesTx">
        <pc:chgData name="Nakamura Atsushi" userId="9678f8db9fb508d1" providerId="LiveId" clId="{2715D167-1B33-4D26-A6C8-B37CC91FA9A3}" dt="2019-09-13T21:17:08.579" v="24282" actId="20577"/>
        <pc:sldMkLst>
          <pc:docMk/>
          <pc:sldMk cId="2660774335" sldId="590"/>
        </pc:sldMkLst>
      </pc:sldChg>
      <pc:sldChg chg="add modNotesTx">
        <pc:chgData name="Nakamura Atsushi" userId="9678f8db9fb508d1" providerId="LiveId" clId="{2715D167-1B33-4D26-A6C8-B37CC91FA9A3}" dt="2019-09-13T21:20:27.965" v="24786" actId="20577"/>
        <pc:sldMkLst>
          <pc:docMk/>
          <pc:sldMk cId="2420906686" sldId="591"/>
        </pc:sldMkLst>
      </pc:sldChg>
      <pc:sldChg chg="delSp modSp add modNotesTx">
        <pc:chgData name="Nakamura Atsushi" userId="9678f8db9fb508d1" providerId="LiveId" clId="{2715D167-1B33-4D26-A6C8-B37CC91FA9A3}" dt="2019-09-13T21:19:45.676" v="24691" actId="20577"/>
        <pc:sldMkLst>
          <pc:docMk/>
          <pc:sldMk cId="3541143873" sldId="592"/>
        </pc:sldMkLst>
      </pc:sldChg>
      <pc:sldChg chg="modSp add modNotesTx">
        <pc:chgData name="Nakamura Atsushi" userId="9678f8db9fb508d1" providerId="LiveId" clId="{2715D167-1B33-4D26-A6C8-B37CC91FA9A3}" dt="2019-09-13T20:10:27.872" v="15244" actId="20577"/>
        <pc:sldMkLst>
          <pc:docMk/>
          <pc:sldMk cId="2499893403" sldId="593"/>
        </pc:sldMkLst>
      </pc:sldChg>
      <pc:sldChg chg="addSp delSp modSp add modNotesTx">
        <pc:chgData name="Nakamura Atsushi" userId="9678f8db9fb508d1" providerId="LiveId" clId="{2715D167-1B33-4D26-A6C8-B37CC91FA9A3}" dt="2019-09-13T20:01:10.125" v="13479" actId="20577"/>
        <pc:sldMkLst>
          <pc:docMk/>
          <pc:sldMk cId="4229075828" sldId="594"/>
        </pc:sldMkLst>
      </pc:sldChg>
      <pc:sldChg chg="modSp add modNotesTx">
        <pc:chgData name="Nakamura Atsushi" userId="9678f8db9fb508d1" providerId="LiveId" clId="{2715D167-1B33-4D26-A6C8-B37CC91FA9A3}" dt="2019-09-13T20:03:02.110" v="13830" actId="20577"/>
        <pc:sldMkLst>
          <pc:docMk/>
          <pc:sldMk cId="1408096208" sldId="595"/>
        </pc:sldMkLst>
      </pc:sldChg>
      <pc:sldChg chg="modSp add ord modNotesTx">
        <pc:chgData name="Nakamura Atsushi" userId="9678f8db9fb508d1" providerId="LiveId" clId="{2715D167-1B33-4D26-A6C8-B37CC91FA9A3}" dt="2019-09-13T20:31:46.512" v="18751" actId="20577"/>
        <pc:sldMkLst>
          <pc:docMk/>
          <pc:sldMk cId="1605398877" sldId="596"/>
        </pc:sldMkLst>
      </pc:sldChg>
      <pc:sldChg chg="modSp add ord modNotesTx">
        <pc:chgData name="Nakamura Atsushi" userId="9678f8db9fb508d1" providerId="LiveId" clId="{2715D167-1B33-4D26-A6C8-B37CC91FA9A3}" dt="2019-09-13T20:49:01.650" v="19948"/>
        <pc:sldMkLst>
          <pc:docMk/>
          <pc:sldMk cId="1816379601" sldId="597"/>
        </pc:sldMkLst>
      </pc:sldChg>
      <pc:sldChg chg="addSp delSp modSp add del modNotesTx">
        <pc:chgData name="Nakamura Atsushi" userId="9678f8db9fb508d1" providerId="LiveId" clId="{2715D167-1B33-4D26-A6C8-B37CC91FA9A3}" dt="2019-09-13T20:51:35.880" v="20122" actId="20577"/>
        <pc:sldMkLst>
          <pc:docMk/>
          <pc:sldMk cId="37314192" sldId="598"/>
        </pc:sldMkLst>
      </pc:sldChg>
      <pc:sldChg chg="addSp modSp add del modNotesTx">
        <pc:chgData name="Nakamura Atsushi" userId="9678f8db9fb508d1" providerId="LiveId" clId="{2715D167-1B33-4D26-A6C8-B37CC91FA9A3}" dt="2019-09-13T20:53:14.396" v="20277" actId="2696"/>
        <pc:sldMkLst>
          <pc:docMk/>
          <pc:sldMk cId="605615533" sldId="599"/>
        </pc:sldMkLst>
      </pc:sldChg>
      <pc:sldChg chg="delSp modSp add modNotesTx">
        <pc:chgData name="Nakamura Atsushi" userId="9678f8db9fb508d1" providerId="LiveId" clId="{2715D167-1B33-4D26-A6C8-B37CC91FA9A3}" dt="2019-09-13T20:53:10.211" v="20276" actId="20577"/>
        <pc:sldMkLst>
          <pc:docMk/>
          <pc:sldMk cId="2291249790" sldId="600"/>
        </pc:sldMkLst>
      </pc:sldChg>
      <pc:sldChg chg="add modNotesTx">
        <pc:chgData name="Nakamura Atsushi" userId="9678f8db9fb508d1" providerId="LiveId" clId="{2715D167-1B33-4D26-A6C8-B37CC91FA9A3}" dt="2019-09-13T20:59:56.489" v="21246" actId="20577"/>
        <pc:sldMkLst>
          <pc:docMk/>
          <pc:sldMk cId="2971382748" sldId="601"/>
        </pc:sldMkLst>
      </pc:sldChg>
      <pc:sldChg chg="addSp delSp modSp add modNotesTx">
        <pc:chgData name="Nakamura Atsushi" userId="9678f8db9fb508d1" providerId="LiveId" clId="{2715D167-1B33-4D26-A6C8-B37CC91FA9A3}" dt="2019-09-13T21:09:37.426" v="22704" actId="20577"/>
        <pc:sldMkLst>
          <pc:docMk/>
          <pc:sldMk cId="1746334034" sldId="602"/>
        </pc:sldMkLst>
      </pc:sldChg>
      <pc:sldMasterChg chg="modSp modSldLayout">
        <pc:chgData name="Nakamura Atsushi" userId="9678f8db9fb508d1" providerId="LiveId" clId="{2715D167-1B33-4D26-A6C8-B37CC91FA9A3}" dt="2019-09-10T22:12:47.933" v="8678"/>
        <pc:sldMasterMkLst>
          <pc:docMk/>
          <pc:sldMasterMk cId="1235637300" sldId="2147483657"/>
        </pc:sldMasterMkLst>
        <pc:sldLayoutChg chg="modSp">
          <pc:chgData name="Nakamura Atsushi" userId="9678f8db9fb508d1" providerId="LiveId" clId="{2715D167-1B33-4D26-A6C8-B37CC91FA9A3}" dt="2019-09-10T22:12:47.933" v="8678"/>
          <pc:sldLayoutMkLst>
            <pc:docMk/>
            <pc:sldMasterMk cId="1235637300" sldId="2147483657"/>
            <pc:sldLayoutMk cId="3848124681" sldId="2147483680"/>
          </pc:sldLayoutMkLst>
        </pc:sldLayoutChg>
        <pc:sldLayoutChg chg="modSp">
          <pc:chgData name="Nakamura Atsushi" userId="9678f8db9fb508d1" providerId="LiveId" clId="{2715D167-1B33-4D26-A6C8-B37CC91FA9A3}" dt="2019-09-10T22:12:47.933" v="8678"/>
          <pc:sldLayoutMkLst>
            <pc:docMk/>
            <pc:sldMasterMk cId="1235637300" sldId="2147483657"/>
            <pc:sldLayoutMk cId="1586734659" sldId="2147483700"/>
          </pc:sldLayoutMkLst>
        </pc:sldLayoutChg>
        <pc:sldLayoutChg chg="modSp">
          <pc:chgData name="Nakamura Atsushi" userId="9678f8db9fb508d1" providerId="LiveId" clId="{2715D167-1B33-4D26-A6C8-B37CC91FA9A3}" dt="2019-09-10T22:12:47.933" v="8678"/>
          <pc:sldLayoutMkLst>
            <pc:docMk/>
            <pc:sldMasterMk cId="1235637300" sldId="2147483657"/>
            <pc:sldLayoutMk cId="1678409590" sldId="2147483701"/>
          </pc:sldLayoutMkLst>
        </pc:sldLayoutChg>
        <pc:sldLayoutChg chg="modSp">
          <pc:chgData name="Nakamura Atsushi" userId="9678f8db9fb508d1" providerId="LiveId" clId="{2715D167-1B33-4D26-A6C8-B37CC91FA9A3}" dt="2019-09-10T22:12:47.933" v="8678"/>
          <pc:sldLayoutMkLst>
            <pc:docMk/>
            <pc:sldMasterMk cId="1235637300" sldId="2147483657"/>
            <pc:sldLayoutMk cId="971448517" sldId="2147483705"/>
          </pc:sldLayoutMkLst>
        </pc:sldLayoutChg>
        <pc:sldLayoutChg chg="modSp">
          <pc:chgData name="Nakamura Atsushi" userId="9678f8db9fb508d1" providerId="LiveId" clId="{2715D167-1B33-4D26-A6C8-B37CC91FA9A3}" dt="2019-09-10T22:12:47.933" v="8678"/>
          <pc:sldLayoutMkLst>
            <pc:docMk/>
            <pc:sldMasterMk cId="1235637300" sldId="2147483657"/>
            <pc:sldLayoutMk cId="1226589671" sldId="2147483708"/>
          </pc:sldLayoutMkLst>
        </pc:sldLayoutChg>
        <pc:sldLayoutChg chg="modSp">
          <pc:chgData name="Nakamura Atsushi" userId="9678f8db9fb508d1" providerId="LiveId" clId="{2715D167-1B33-4D26-A6C8-B37CC91FA9A3}" dt="2019-09-10T22:12:47.933" v="8678"/>
          <pc:sldLayoutMkLst>
            <pc:docMk/>
            <pc:sldMasterMk cId="1235637300" sldId="2147483657"/>
            <pc:sldLayoutMk cId="1760347539" sldId="2147483711"/>
          </pc:sldLayoutMkLst>
        </pc:sldLayoutChg>
        <pc:sldLayoutChg chg="modSp">
          <pc:chgData name="Nakamura Atsushi" userId="9678f8db9fb508d1" providerId="LiveId" clId="{2715D167-1B33-4D26-A6C8-B37CC91FA9A3}" dt="2019-09-10T22:12:47.933" v="8678"/>
          <pc:sldLayoutMkLst>
            <pc:docMk/>
            <pc:sldMasterMk cId="1235637300" sldId="2147483657"/>
            <pc:sldLayoutMk cId="1404816090" sldId="2147483713"/>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US"/>
          </a:p>
        </p:txBody>
      </p:sp>
      <p:sp>
        <p:nvSpPr>
          <p:cNvPr id="3" name="日付プレースホルダー 2"/>
          <p:cNvSpPr>
            <a:spLocks noGrp="1"/>
          </p:cNvSpPr>
          <p:nvPr>
            <p:ph type="dt" sz="quarter" idx="1"/>
          </p:nvPr>
        </p:nvSpPr>
        <p:spPr>
          <a:xfrm>
            <a:off x="4021294" y="0"/>
            <a:ext cx="3076363" cy="513508"/>
          </a:xfrm>
          <a:prstGeom prst="rect">
            <a:avLst/>
          </a:prstGeom>
        </p:spPr>
        <p:txBody>
          <a:bodyPr vert="horz" lIns="99048" tIns="49524" rIns="99048" bIns="49524" rtlCol="0"/>
          <a:lstStyle>
            <a:lvl1pPr algn="r">
              <a:defRPr sz="1300"/>
            </a:lvl1pPr>
          </a:lstStyle>
          <a:p>
            <a:fld id="{30DB6074-3ABC-45E1-B916-FEC97060DD13}" type="datetimeFigureOut">
              <a:rPr lang="en-US" smtClean="0"/>
              <a:t>4/29/2025</a:t>
            </a:fld>
            <a:endParaRPr lang="en-US"/>
          </a:p>
        </p:txBody>
      </p:sp>
      <p:sp>
        <p:nvSpPr>
          <p:cNvPr id="4" name="フッター プレースホルダー 3"/>
          <p:cNvSpPr>
            <a:spLocks noGrp="1"/>
          </p:cNvSpPr>
          <p:nvPr>
            <p:ph type="ftr" sz="quarter" idx="2"/>
          </p:nvPr>
        </p:nvSpPr>
        <p:spPr>
          <a:xfrm>
            <a:off x="0" y="9721107"/>
            <a:ext cx="3076363" cy="513507"/>
          </a:xfrm>
          <a:prstGeom prst="rect">
            <a:avLst/>
          </a:prstGeom>
        </p:spPr>
        <p:txBody>
          <a:bodyPr vert="horz" lIns="99048" tIns="49524" rIns="99048" bIns="49524" rtlCol="0" anchor="b"/>
          <a:lstStyle>
            <a:lvl1pPr algn="l">
              <a:defRPr sz="1300"/>
            </a:lvl1pPr>
          </a:lstStyle>
          <a:p>
            <a:endParaRPr lang="en-US"/>
          </a:p>
        </p:txBody>
      </p:sp>
      <p:sp>
        <p:nvSpPr>
          <p:cNvPr id="5" name="スライド番号プレースホルダー 4"/>
          <p:cNvSpPr>
            <a:spLocks noGrp="1"/>
          </p:cNvSpPr>
          <p:nvPr>
            <p:ph type="sldNum" sz="quarter" idx="3"/>
          </p:nvPr>
        </p:nvSpPr>
        <p:spPr>
          <a:xfrm>
            <a:off x="4021294" y="9721107"/>
            <a:ext cx="3076363" cy="513507"/>
          </a:xfrm>
          <a:prstGeom prst="rect">
            <a:avLst/>
          </a:prstGeom>
        </p:spPr>
        <p:txBody>
          <a:bodyPr vert="horz" lIns="99048" tIns="49524" rIns="99048" bIns="49524" rtlCol="0" anchor="b"/>
          <a:lstStyle>
            <a:lvl1pPr algn="r">
              <a:defRPr sz="1300"/>
            </a:lvl1pPr>
          </a:lstStyle>
          <a:p>
            <a:fld id="{701DD687-6233-47B9-B4B4-25AECA70699E}" type="slidenum">
              <a:rPr lang="en-US" smtClean="0"/>
              <a:t>‹#›</a:t>
            </a:fld>
            <a:endParaRPr lang="en-US"/>
          </a:p>
        </p:txBody>
      </p:sp>
    </p:spTree>
    <p:extLst>
      <p:ext uri="{BB962C8B-B14F-4D97-AF65-F5344CB8AC3E}">
        <p14:creationId xmlns:p14="http://schemas.microsoft.com/office/powerpoint/2010/main" val="41508695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3076363" cy="513508"/>
          </a:xfrm>
          <a:prstGeom prst="rect">
            <a:avLst/>
          </a:prstGeom>
        </p:spPr>
        <p:txBody>
          <a:bodyPr vert="horz" lIns="99048" tIns="49524" rIns="99048" bIns="49524" rtlCol="0"/>
          <a:lstStyle>
            <a:lvl1pPr algn="l">
              <a:defRPr sz="1300"/>
            </a:lvl1pPr>
          </a:lstStyle>
          <a:p>
            <a:endParaRPr lang="en-US"/>
          </a:p>
        </p:txBody>
      </p:sp>
      <p:sp>
        <p:nvSpPr>
          <p:cNvPr id="3" name="日付プレースホルダー 2"/>
          <p:cNvSpPr>
            <a:spLocks noGrp="1"/>
          </p:cNvSpPr>
          <p:nvPr>
            <p:ph type="dt" idx="1"/>
          </p:nvPr>
        </p:nvSpPr>
        <p:spPr>
          <a:xfrm>
            <a:off x="4021294" y="0"/>
            <a:ext cx="3076363" cy="513508"/>
          </a:xfrm>
          <a:prstGeom prst="rect">
            <a:avLst/>
          </a:prstGeom>
        </p:spPr>
        <p:txBody>
          <a:bodyPr vert="horz" lIns="99048" tIns="49524" rIns="99048" bIns="49524" rtlCol="0"/>
          <a:lstStyle>
            <a:lvl1pPr algn="r">
              <a:defRPr sz="1300"/>
            </a:lvl1pPr>
          </a:lstStyle>
          <a:p>
            <a:fld id="{CFD09915-3BD3-4C61-BDA5-20689B9856F8}" type="datetimeFigureOut">
              <a:rPr lang="en-US" smtClean="0"/>
              <a:t>4/29/2025</a:t>
            </a:fld>
            <a:endParaRPr lang="en-US"/>
          </a:p>
        </p:txBody>
      </p:sp>
      <p:sp>
        <p:nvSpPr>
          <p:cNvPr id="4" name="スライド イメージ プレースホルダー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9048" tIns="49524" rIns="99048" bIns="49524" rtlCol="0" anchor="ctr"/>
          <a:lstStyle/>
          <a:p>
            <a:endParaRPr lang="en-US"/>
          </a:p>
        </p:txBody>
      </p:sp>
      <p:sp>
        <p:nvSpPr>
          <p:cNvPr id="5" name="ノート プレースホルダー 4"/>
          <p:cNvSpPr>
            <a:spLocks noGrp="1"/>
          </p:cNvSpPr>
          <p:nvPr>
            <p:ph type="body" sz="quarter" idx="3"/>
          </p:nvPr>
        </p:nvSpPr>
        <p:spPr>
          <a:xfrm>
            <a:off x="709930" y="4925407"/>
            <a:ext cx="5679440" cy="4029879"/>
          </a:xfrm>
          <a:prstGeom prst="rect">
            <a:avLst/>
          </a:prstGeom>
        </p:spPr>
        <p:txBody>
          <a:bodyPr vert="horz" lIns="99048" tIns="49524" rIns="99048" bIns="49524" rtlCol="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6" name="フッター プレースホルダー 5"/>
          <p:cNvSpPr>
            <a:spLocks noGrp="1"/>
          </p:cNvSpPr>
          <p:nvPr>
            <p:ph type="ftr" sz="quarter" idx="4"/>
          </p:nvPr>
        </p:nvSpPr>
        <p:spPr>
          <a:xfrm>
            <a:off x="0" y="9721107"/>
            <a:ext cx="3076363" cy="513507"/>
          </a:xfrm>
          <a:prstGeom prst="rect">
            <a:avLst/>
          </a:prstGeom>
        </p:spPr>
        <p:txBody>
          <a:bodyPr vert="horz" lIns="99048" tIns="49524" rIns="99048" bIns="49524" rtlCol="0" anchor="b"/>
          <a:lstStyle>
            <a:lvl1pPr algn="l">
              <a:defRPr sz="1300"/>
            </a:lvl1pPr>
          </a:lstStyle>
          <a:p>
            <a:endParaRPr lang="en-US"/>
          </a:p>
        </p:txBody>
      </p:sp>
      <p:sp>
        <p:nvSpPr>
          <p:cNvPr id="7" name="スライド番号プレースホルダー 6"/>
          <p:cNvSpPr>
            <a:spLocks noGrp="1"/>
          </p:cNvSpPr>
          <p:nvPr>
            <p:ph type="sldNum" sz="quarter" idx="5"/>
          </p:nvPr>
        </p:nvSpPr>
        <p:spPr>
          <a:xfrm>
            <a:off x="4021294" y="9721107"/>
            <a:ext cx="3076363" cy="513507"/>
          </a:xfrm>
          <a:prstGeom prst="rect">
            <a:avLst/>
          </a:prstGeom>
        </p:spPr>
        <p:txBody>
          <a:bodyPr vert="horz" lIns="99048" tIns="49524" rIns="99048" bIns="49524" rtlCol="0" anchor="b"/>
          <a:lstStyle>
            <a:lvl1pPr algn="r">
              <a:defRPr sz="1300"/>
            </a:lvl1pPr>
          </a:lstStyle>
          <a:p>
            <a:fld id="{D8129B96-90C9-4C4A-9463-7040911BA0B2}" type="slidenum">
              <a:rPr lang="en-US" smtClean="0"/>
              <a:t>‹#›</a:t>
            </a:fld>
            <a:endParaRPr lang="en-US"/>
          </a:p>
        </p:txBody>
      </p:sp>
    </p:spTree>
    <p:extLst>
      <p:ext uri="{BB962C8B-B14F-4D97-AF65-F5344CB8AC3E}">
        <p14:creationId xmlns:p14="http://schemas.microsoft.com/office/powerpoint/2010/main" val="3614989699"/>
      </p:ext>
    </p:extLst>
  </p:cSld>
  <p:clrMap bg1="lt1" tx1="dk1" bg2="lt2" tx2="dk2" accent1="accent1" accent2="accent2" accent3="accent3" accent4="accent4" accent5="accent5" accent6="accent6" hlink="hlink" folHlink="folHlink"/>
  <p:notesStyle>
    <a:lvl1pPr marL="0" algn="l" defTabSz="1371600" rtl="0" eaLnBrk="1" latinLnBrk="0" hangingPunct="1">
      <a:defRPr sz="1800" kern="1200">
        <a:solidFill>
          <a:schemeClr val="tx1"/>
        </a:solidFill>
        <a:latin typeface="+mn-lt"/>
        <a:ea typeface="+mn-ea"/>
        <a:cs typeface="+mn-cs"/>
      </a:defRPr>
    </a:lvl1pPr>
    <a:lvl2pPr marL="685800" algn="l" defTabSz="1371600" rtl="0" eaLnBrk="1" latinLnBrk="0" hangingPunct="1">
      <a:defRPr sz="1800" kern="1200">
        <a:solidFill>
          <a:schemeClr val="tx1"/>
        </a:solidFill>
        <a:latin typeface="+mn-lt"/>
        <a:ea typeface="+mn-ea"/>
        <a:cs typeface="+mn-cs"/>
      </a:defRPr>
    </a:lvl2pPr>
    <a:lvl3pPr marL="1371600" algn="l" defTabSz="1371600" rtl="0" eaLnBrk="1" latinLnBrk="0" hangingPunct="1">
      <a:defRPr sz="1800" kern="1200">
        <a:solidFill>
          <a:schemeClr val="tx1"/>
        </a:solidFill>
        <a:latin typeface="+mn-lt"/>
        <a:ea typeface="+mn-ea"/>
        <a:cs typeface="+mn-cs"/>
      </a:defRPr>
    </a:lvl3pPr>
    <a:lvl4pPr marL="2057400" algn="l" defTabSz="1371600" rtl="0" eaLnBrk="1" latinLnBrk="0" hangingPunct="1">
      <a:defRPr sz="1800" kern="1200">
        <a:solidFill>
          <a:schemeClr val="tx1"/>
        </a:solidFill>
        <a:latin typeface="+mn-lt"/>
        <a:ea typeface="+mn-ea"/>
        <a:cs typeface="+mn-cs"/>
      </a:defRPr>
    </a:lvl4pPr>
    <a:lvl5pPr marL="2743200" algn="l" defTabSz="1371600" rtl="0" eaLnBrk="1" latinLnBrk="0" hangingPunct="1">
      <a:defRPr sz="1800" kern="1200">
        <a:solidFill>
          <a:schemeClr val="tx1"/>
        </a:solidFill>
        <a:latin typeface="+mn-lt"/>
        <a:ea typeface="+mn-ea"/>
        <a:cs typeface="+mn-cs"/>
      </a:defRPr>
    </a:lvl5pPr>
    <a:lvl6pPr marL="3429000" algn="l" defTabSz="1371600" rtl="0" eaLnBrk="1" latinLnBrk="0" hangingPunct="1">
      <a:defRPr sz="1800" kern="1200">
        <a:solidFill>
          <a:schemeClr val="tx1"/>
        </a:solidFill>
        <a:latin typeface="+mn-lt"/>
        <a:ea typeface="+mn-ea"/>
        <a:cs typeface="+mn-cs"/>
      </a:defRPr>
    </a:lvl6pPr>
    <a:lvl7pPr marL="4114800" algn="l" defTabSz="1371600" rtl="0" eaLnBrk="1" latinLnBrk="0" hangingPunct="1">
      <a:defRPr sz="1800" kern="1200">
        <a:solidFill>
          <a:schemeClr val="tx1"/>
        </a:solidFill>
        <a:latin typeface="+mn-lt"/>
        <a:ea typeface="+mn-ea"/>
        <a:cs typeface="+mn-cs"/>
      </a:defRPr>
    </a:lvl7pPr>
    <a:lvl8pPr marL="4800600" algn="l" defTabSz="1371600" rtl="0" eaLnBrk="1" latinLnBrk="0" hangingPunct="1">
      <a:defRPr sz="1800" kern="1200">
        <a:solidFill>
          <a:schemeClr val="tx1"/>
        </a:solidFill>
        <a:latin typeface="+mn-lt"/>
        <a:ea typeface="+mn-ea"/>
        <a:cs typeface="+mn-cs"/>
      </a:defRPr>
    </a:lvl8pPr>
    <a:lvl9pPr marL="5486400" algn="l" defTabSz="1371600" rtl="0" eaLnBrk="1" latinLnBrk="0" hangingPunct="1">
      <a:defRPr sz="1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2.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3.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a:t>こんにちは。皆さんご視聴いただき、ありがとうございます。</a:t>
            </a:r>
            <a:endParaRPr lang="en-US" altLang="ja-JP" dirty="0"/>
          </a:p>
          <a:p>
            <a:r>
              <a:rPr lang="ja-JP" altLang="en-US" dirty="0"/>
              <a:t>この動画では</a:t>
            </a:r>
            <a:endParaRPr lang="en-US" altLang="ja-JP" dirty="0"/>
          </a:p>
          <a:p>
            <a:r>
              <a:rPr lang="ja-JP" altLang="en-US" dirty="0"/>
              <a:t>「世界一わかりやすい</a:t>
            </a:r>
            <a:r>
              <a:rPr lang="en-US" altLang="ja-JP" dirty="0"/>
              <a:t>Clean</a:t>
            </a:r>
            <a:r>
              <a:rPr lang="ja-JP" altLang="en-US" dirty="0"/>
              <a:t> </a:t>
            </a:r>
            <a:r>
              <a:rPr lang="en-US" altLang="ja-JP" dirty="0"/>
              <a:t>Architecture</a:t>
            </a:r>
          </a:p>
          <a:p>
            <a:r>
              <a:rPr lang="en-US" altLang="ja-JP" sz="1800" dirty="0"/>
              <a:t>~</a:t>
            </a:r>
            <a:r>
              <a:rPr lang="ja-JP" altLang="en-US" sz="1800" dirty="0"/>
              <a:t>技術レイヤー分割より大切なモノ</a:t>
            </a:r>
            <a:r>
              <a:rPr lang="en-US" altLang="ja-JP" sz="1800" dirty="0"/>
              <a:t>~</a:t>
            </a:r>
            <a:r>
              <a:rPr lang="ja-JP" altLang="en-US" sz="1800" dirty="0"/>
              <a:t>」</a:t>
            </a:r>
            <a:endParaRPr lang="en-US" altLang="ja-JP" sz="1800" dirty="0"/>
          </a:p>
          <a:p>
            <a:r>
              <a:rPr lang="ja-JP" altLang="en-US" sz="1800" dirty="0"/>
              <a:t>というタイトルでお話しさせていただきます。</a:t>
            </a:r>
            <a:endParaRPr lang="en-US" altLang="ja-JP" sz="1800" dirty="0"/>
          </a:p>
          <a:p>
            <a:endParaRPr lang="en-US" altLang="ja-JP" sz="1800" dirty="0"/>
          </a:p>
          <a:p>
            <a:pPr marL="0" marR="0" lvl="0" indent="0" algn="l" defTabSz="1371600" rtl="0" eaLnBrk="1" fontAlgn="auto" latinLnBrk="0" hangingPunct="1">
              <a:lnSpc>
                <a:spcPct val="100000"/>
              </a:lnSpc>
              <a:spcBef>
                <a:spcPts val="0"/>
              </a:spcBef>
              <a:spcAft>
                <a:spcPts val="0"/>
              </a:spcAft>
              <a:buClrTx/>
              <a:buSzTx/>
              <a:buFontTx/>
              <a:buNone/>
              <a:tabLst/>
              <a:defRPr/>
            </a:pPr>
            <a:r>
              <a:rPr lang="ja-JP" altLang="en-US" dirty="0"/>
              <a:t>世界一わかりやすい</a:t>
            </a:r>
            <a:r>
              <a:rPr lang="en-US" altLang="ja-JP" dirty="0"/>
              <a:t>Clean</a:t>
            </a:r>
            <a:r>
              <a:rPr lang="ja-JP" altLang="en-US" dirty="0"/>
              <a:t> </a:t>
            </a:r>
            <a:r>
              <a:rPr lang="en-US" altLang="ja-JP" dirty="0"/>
              <a:t>Architecture</a:t>
            </a:r>
            <a:r>
              <a:rPr lang="ja-JP" altLang="en-US" dirty="0"/>
              <a:t>シリーズ、たぶん</a:t>
            </a:r>
            <a:r>
              <a:rPr lang="en-US" altLang="ja-JP" dirty="0"/>
              <a:t>4</a:t>
            </a:r>
            <a:r>
              <a:rPr lang="ja-JP" altLang="en-US" dirty="0"/>
              <a:t>回目で</a:t>
            </a:r>
            <a:endParaRPr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lang="ja-JP" altLang="en-US" dirty="0"/>
              <a:t>こすりすぎなんですけど、</a:t>
            </a:r>
            <a:r>
              <a:rPr lang="en-US" altLang="ja-JP" sz="1800" dirty="0"/>
              <a:t>5</a:t>
            </a:r>
            <a:r>
              <a:rPr lang="ja-JP" altLang="en-US" sz="1800" dirty="0"/>
              <a:t>年ぶり？なので許してください。</a:t>
            </a:r>
            <a:endParaRPr lang="en-US" altLang="ja-JP" sz="1800" dirty="0"/>
          </a:p>
          <a:p>
            <a:pPr marL="0" marR="0" lvl="0" indent="0" algn="l" defTabSz="1371600" rtl="0" eaLnBrk="1" fontAlgn="auto" latinLnBrk="0" hangingPunct="1">
              <a:lnSpc>
                <a:spcPct val="100000"/>
              </a:lnSpc>
              <a:spcBef>
                <a:spcPts val="0"/>
              </a:spcBef>
              <a:spcAft>
                <a:spcPts val="0"/>
              </a:spcAft>
              <a:buClrTx/>
              <a:buSzTx/>
              <a:buFontTx/>
              <a:buNone/>
              <a:tabLst/>
              <a:defRPr/>
            </a:pPr>
            <a:endParaRPr lang="en-US" altLang="ja-JP" sz="1800" dirty="0"/>
          </a:p>
          <a:p>
            <a:pPr marL="0" marR="0" lvl="0" indent="0" algn="l" defTabSz="1371600" rtl="0" eaLnBrk="1" fontAlgn="auto" latinLnBrk="0" hangingPunct="1">
              <a:lnSpc>
                <a:spcPct val="100000"/>
              </a:lnSpc>
              <a:spcBef>
                <a:spcPts val="0"/>
              </a:spcBef>
              <a:spcAft>
                <a:spcPts val="0"/>
              </a:spcAft>
              <a:buClrTx/>
              <a:buSzTx/>
              <a:buFontTx/>
              <a:buNone/>
              <a:tabLst/>
              <a:defRPr/>
            </a:pPr>
            <a:r>
              <a:rPr lang="ja-JP" altLang="en-US" sz="1800" dirty="0"/>
              <a:t>今回は改めて見直してみたのと、新要素も盛り込んでみました。</a:t>
            </a:r>
            <a:br>
              <a:rPr lang="en-US" altLang="ja-JP" sz="1800" dirty="0"/>
            </a:br>
            <a:endParaRPr lang="en-US" altLang="ja-JP" sz="1800" dirty="0"/>
          </a:p>
          <a:p>
            <a:r>
              <a:rPr lang="ja-JP" altLang="en-US" sz="1800" dirty="0"/>
              <a:t>相変わらず、マサカリ投げ放題みたいな内容なんですけど、皆さんくれぐれもお手柔らかにお願いします。</a:t>
            </a:r>
            <a:endParaRPr lang="en-US" altLang="ja-JP" sz="1800" dirty="0"/>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a:t>
            </a:fld>
            <a:endParaRPr lang="en-US"/>
          </a:p>
        </p:txBody>
      </p:sp>
    </p:spTree>
    <p:extLst>
      <p:ext uri="{BB962C8B-B14F-4D97-AF65-F5344CB8AC3E}">
        <p14:creationId xmlns:p14="http://schemas.microsoft.com/office/powerpoint/2010/main" val="891122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中村充志と申します。</a:t>
            </a:r>
            <a:endParaRPr kumimoji="1" lang="en-US" altLang="ja-JP" dirty="0"/>
          </a:p>
          <a:p>
            <a:r>
              <a:rPr kumimoji="1" lang="ja-JP" altLang="en-US" dirty="0"/>
              <a:t>リコージャパンという会社で、主に金融機関向けの受託開発のアーキテクトをやってます。</a:t>
            </a:r>
            <a:endParaRPr kumimoji="1" lang="en-US" altLang="ja-JP" dirty="0"/>
          </a:p>
          <a:p>
            <a:r>
              <a:rPr kumimoji="1" lang="ja-JP" altLang="en-US" dirty="0"/>
              <a:t>「持続可能なソフトウェア」というテーマで色々考えるのが最近の趣味です。</a:t>
            </a:r>
            <a:endParaRPr kumimoji="1" lang="en-US" altLang="ja-JP" dirty="0"/>
          </a:p>
          <a:p>
            <a:endParaRPr kumimoji="1" lang="en-US" altLang="ja-JP" dirty="0"/>
          </a:p>
          <a:p>
            <a:r>
              <a:rPr kumimoji="1" lang="ja-JP" altLang="en-US" dirty="0"/>
              <a:t>ニッチな</a:t>
            </a:r>
            <a:r>
              <a:rPr kumimoji="1" lang="en-US" altLang="ja-JP" dirty="0"/>
              <a:t>OSS</a:t>
            </a:r>
            <a:r>
              <a:rPr kumimoji="1" lang="ja-JP" altLang="en-US" dirty="0"/>
              <a:t>開発も趣味で</a:t>
            </a:r>
            <a:endParaRPr kumimoji="1" lang="en-US" altLang="ja-JP" dirty="0"/>
          </a:p>
          <a:p>
            <a:endParaRPr kumimoji="1" lang="en-US" altLang="ja-JP" dirty="0"/>
          </a:p>
          <a:p>
            <a:r>
              <a:rPr kumimoji="1" lang="ja-JP" altLang="en-US" dirty="0"/>
              <a:t>ありがたいことに、</a:t>
            </a:r>
            <a:r>
              <a:rPr kumimoji="1" lang="en-US" altLang="ja-JP" dirty="0"/>
              <a:t>Microsoft</a:t>
            </a:r>
            <a:r>
              <a:rPr kumimoji="1" lang="ja-JP" altLang="en-US" dirty="0"/>
              <a:t> </a:t>
            </a:r>
            <a:r>
              <a:rPr kumimoji="1" lang="en-US" altLang="ja-JP" dirty="0"/>
              <a:t>MVP</a:t>
            </a:r>
            <a:r>
              <a:rPr kumimoji="1" lang="ja-JP" altLang="en-US" dirty="0"/>
              <a:t> </a:t>
            </a:r>
            <a:r>
              <a:rPr kumimoji="1" lang="en-US" altLang="ja-JP" dirty="0"/>
              <a:t>Award</a:t>
            </a:r>
            <a:r>
              <a:rPr kumimoji="1" lang="ja-JP" altLang="en-US" dirty="0"/>
              <a:t>を</a:t>
            </a:r>
            <a:r>
              <a:rPr kumimoji="1" lang="en-US" altLang="ja-JP" dirty="0"/>
              <a:t>7</a:t>
            </a:r>
            <a:r>
              <a:rPr kumimoji="1" lang="ja-JP" altLang="en-US" dirty="0"/>
              <a:t>年？</a:t>
            </a:r>
            <a:r>
              <a:rPr kumimoji="1" lang="en-US" altLang="ja-JP" dirty="0"/>
              <a:t>8</a:t>
            </a:r>
            <a:r>
              <a:rPr kumimoji="1" lang="ja-JP" altLang="en-US" dirty="0"/>
              <a:t>年？連続でいただいています。</a:t>
            </a:r>
            <a:endParaRPr kumimoji="1" lang="en-US" altLang="ja-JP" dirty="0"/>
          </a:p>
          <a:p>
            <a:endParaRPr kumimoji="1" lang="en-US" altLang="ja-JP" dirty="0"/>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10</a:t>
            </a:fld>
            <a:endParaRPr lang="en-US"/>
          </a:p>
        </p:txBody>
      </p:sp>
    </p:spTree>
    <p:extLst>
      <p:ext uri="{BB962C8B-B14F-4D97-AF65-F5344CB8AC3E}">
        <p14:creationId xmlns:p14="http://schemas.microsoft.com/office/powerpoint/2010/main" val="2509189498"/>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こうします。</a:t>
            </a:r>
            <a:endParaRPr kumimoji="1" lang="en-US" altLang="ja-JP" dirty="0"/>
          </a:p>
          <a:p>
            <a:r>
              <a:rPr kumimoji="1" lang="en-US" altLang="ja-JP" dirty="0" err="1"/>
              <a:t>GourmetSearvice</a:t>
            </a:r>
            <a:r>
              <a:rPr kumimoji="1" lang="ja-JP" altLang="en-US" dirty="0"/>
              <a:t>のインターフェースを導出して、</a:t>
            </a:r>
            <a:r>
              <a:rPr kumimoji="1" lang="en-US" altLang="ja-JP" dirty="0"/>
              <a:t>Application</a:t>
            </a:r>
            <a:r>
              <a:rPr kumimoji="1" lang="ja-JP" altLang="en-US" dirty="0"/>
              <a:t>側に配置します。</a:t>
            </a:r>
            <a:endParaRPr kumimoji="1" lang="en-US" altLang="ja-JP" dirty="0"/>
          </a:p>
          <a:p>
            <a:r>
              <a:rPr kumimoji="1" lang="ja-JP" altLang="en-US" dirty="0"/>
              <a:t>ただ、このままだとまだ</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100</a:t>
            </a:fld>
            <a:endParaRPr lang="en-US"/>
          </a:p>
        </p:txBody>
      </p:sp>
    </p:spTree>
    <p:extLst>
      <p:ext uri="{BB962C8B-B14F-4D97-AF65-F5344CB8AC3E}">
        <p14:creationId xmlns:p14="http://schemas.microsoft.com/office/powerpoint/2010/main" val="2187442889"/>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DC2815-B9C7-4B39-D74F-7A0A5CE111C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8B59A48-2A0C-3F8E-EFAE-DAB369F346E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DB3CCDB2-7D6B-110D-411E-EA9E0EA89931}"/>
              </a:ext>
            </a:extLst>
          </p:cNvPr>
          <p:cNvSpPr>
            <a:spLocks noGrp="1"/>
          </p:cNvSpPr>
          <p:nvPr>
            <p:ph type="body" idx="1"/>
          </p:nvPr>
        </p:nvSpPr>
        <p:spPr/>
        <p:txBody>
          <a:bodyPr/>
          <a:lstStyle/>
          <a:p>
            <a:r>
              <a:rPr kumimoji="1" lang="ja-JP" altLang="en-US" dirty="0"/>
              <a:t>ただ、</a:t>
            </a:r>
            <a:r>
              <a:rPr kumimoji="1" lang="en-US" altLang="ja-JP" dirty="0"/>
              <a:t>Location</a:t>
            </a:r>
            <a:r>
              <a:rPr kumimoji="1" lang="ja-JP" altLang="en-US" dirty="0"/>
              <a:t>のせいで、</a:t>
            </a:r>
            <a:r>
              <a:rPr kumimoji="1" lang="en-US" altLang="ja-JP" dirty="0"/>
              <a:t>Application</a:t>
            </a:r>
            <a:r>
              <a:rPr kumimoji="1" lang="ja-JP" altLang="en-US" dirty="0"/>
              <a:t>から</a:t>
            </a:r>
            <a:r>
              <a:rPr kumimoji="1" lang="en-US" altLang="ja-JP" dirty="0"/>
              <a:t>Gateway</a:t>
            </a:r>
            <a:r>
              <a:rPr kumimoji="1" lang="ja-JP" altLang="en-US" dirty="0"/>
              <a:t>への依存が排除しきれていません。</a:t>
            </a:r>
            <a:endParaRPr kumimoji="1" lang="en-US" altLang="ja-JP" dirty="0"/>
          </a:p>
          <a:p>
            <a:r>
              <a:rPr kumimoji="1" lang="ja-JP" altLang="en-US" dirty="0"/>
              <a:t>ということで、</a:t>
            </a:r>
            <a:r>
              <a:rPr kumimoji="1" lang="en-US" altLang="ja-JP" dirty="0"/>
              <a:t>HotPepper</a:t>
            </a:r>
            <a:r>
              <a:rPr kumimoji="1" lang="ja-JP" altLang="en-US" dirty="0"/>
              <a:t>側と同じ対応をします。</a:t>
            </a:r>
          </a:p>
        </p:txBody>
      </p:sp>
      <p:sp>
        <p:nvSpPr>
          <p:cNvPr id="4" name="スライド番号プレースホルダー 3">
            <a:extLst>
              <a:ext uri="{FF2B5EF4-FFF2-40B4-BE49-F238E27FC236}">
                <a16:creationId xmlns:a16="http://schemas.microsoft.com/office/drawing/2014/main" id="{B4CD5123-7E5C-99BA-81B9-95548DFC7641}"/>
              </a:ext>
            </a:extLst>
          </p:cNvPr>
          <p:cNvSpPr>
            <a:spLocks noGrp="1"/>
          </p:cNvSpPr>
          <p:nvPr>
            <p:ph type="sldNum" sz="quarter" idx="5"/>
          </p:nvPr>
        </p:nvSpPr>
        <p:spPr/>
        <p:txBody>
          <a:bodyPr/>
          <a:lstStyle/>
          <a:p>
            <a:fld id="{D8129B96-90C9-4C4A-9463-7040911BA0B2}" type="slidenum">
              <a:rPr lang="en-US" smtClean="0"/>
              <a:t>101</a:t>
            </a:fld>
            <a:endParaRPr lang="en-US"/>
          </a:p>
        </p:txBody>
      </p:sp>
    </p:spTree>
    <p:extLst>
      <p:ext uri="{BB962C8B-B14F-4D97-AF65-F5344CB8AC3E}">
        <p14:creationId xmlns:p14="http://schemas.microsoft.com/office/powerpoint/2010/main" val="1081863185"/>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インターフェースを抽出し、</a:t>
            </a:r>
            <a:r>
              <a:rPr kumimoji="1" lang="en-US" altLang="ja-JP" dirty="0"/>
              <a:t>Location</a:t>
            </a:r>
            <a:r>
              <a:rPr kumimoji="1" lang="ja-JP" altLang="en-US" dirty="0"/>
              <a:t>も</a:t>
            </a:r>
            <a:r>
              <a:rPr kumimoji="1" lang="en-US" altLang="ja-JP" dirty="0"/>
              <a:t>Application</a:t>
            </a:r>
            <a:r>
              <a:rPr kumimoji="1" lang="ja-JP" altLang="en-US" dirty="0"/>
              <a:t>に持ってきましょう。</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102</a:t>
            </a:fld>
            <a:endParaRPr lang="en-US"/>
          </a:p>
        </p:txBody>
      </p:sp>
    </p:spTree>
    <p:extLst>
      <p:ext uri="{BB962C8B-B14F-4D97-AF65-F5344CB8AC3E}">
        <p14:creationId xmlns:p14="http://schemas.microsoft.com/office/powerpoint/2010/main" val="1713812483"/>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CB1DD-4BAF-F16B-5792-EDB69DFB89AD}"/>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0A272C9-E38D-947D-A127-70CA97F4E28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B728146-F85F-B25A-D0AF-E4699CAE7D83}"/>
              </a:ext>
            </a:extLst>
          </p:cNvPr>
          <p:cNvSpPr>
            <a:spLocks noGrp="1"/>
          </p:cNvSpPr>
          <p:nvPr>
            <p:ph type="body" idx="1"/>
          </p:nvPr>
        </p:nvSpPr>
        <p:spPr/>
        <p:txBody>
          <a:bodyPr/>
          <a:lstStyle/>
          <a:p>
            <a:r>
              <a:rPr kumimoji="1" lang="ja-JP" altLang="en-US" dirty="0"/>
              <a:t>これで、制御の方向と依存方向が狙った通りになったはずです。</a:t>
            </a:r>
            <a:endParaRPr kumimoji="1" lang="en-US" altLang="ja-JP" dirty="0"/>
          </a:p>
          <a:p>
            <a:endParaRPr kumimoji="1" lang="en-US" altLang="ja-JP" dirty="0"/>
          </a:p>
          <a:p>
            <a:r>
              <a:rPr kumimoji="1" lang="ja-JP" altLang="en-US" dirty="0"/>
              <a:t>ただ・・・</a:t>
            </a:r>
            <a:endParaRPr kumimoji="1" lang="en-US" altLang="ja-JP" dirty="0"/>
          </a:p>
        </p:txBody>
      </p:sp>
      <p:sp>
        <p:nvSpPr>
          <p:cNvPr id="4" name="スライド番号プレースホルダー 3">
            <a:extLst>
              <a:ext uri="{FF2B5EF4-FFF2-40B4-BE49-F238E27FC236}">
                <a16:creationId xmlns:a16="http://schemas.microsoft.com/office/drawing/2014/main" id="{D4E0D9F1-0AE9-D669-903E-1EF82836149C}"/>
              </a:ext>
            </a:extLst>
          </p:cNvPr>
          <p:cNvSpPr>
            <a:spLocks noGrp="1"/>
          </p:cNvSpPr>
          <p:nvPr>
            <p:ph type="sldNum" sz="quarter" idx="5"/>
          </p:nvPr>
        </p:nvSpPr>
        <p:spPr/>
        <p:txBody>
          <a:bodyPr/>
          <a:lstStyle/>
          <a:p>
            <a:fld id="{D8129B96-90C9-4C4A-9463-7040911BA0B2}" type="slidenum">
              <a:rPr lang="en-US" smtClean="0"/>
              <a:t>103</a:t>
            </a:fld>
            <a:endParaRPr lang="en-US"/>
          </a:p>
        </p:txBody>
      </p:sp>
    </p:spTree>
    <p:extLst>
      <p:ext uri="{BB962C8B-B14F-4D97-AF65-F5344CB8AC3E}">
        <p14:creationId xmlns:p14="http://schemas.microsoft.com/office/powerpoint/2010/main" val="1455430491"/>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932DEA-825B-2386-24D2-22AA7B836251}"/>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20E3F3C-DCB2-D7B5-27C1-31A4E15F012E}"/>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41CEFC17-73E2-85BC-7E5A-C587C4F57A8D}"/>
              </a:ext>
            </a:extLst>
          </p:cNvPr>
          <p:cNvSpPr>
            <a:spLocks noGrp="1"/>
          </p:cNvSpPr>
          <p:nvPr>
            <p:ph type="body" idx="1"/>
          </p:nvPr>
        </p:nvSpPr>
        <p:spPr/>
        <p:txBody>
          <a:bodyPr/>
          <a:lstStyle/>
          <a:p>
            <a:r>
              <a:rPr kumimoji="1" lang="ja-JP" altLang="en-US" dirty="0"/>
              <a:t>本当に実装できるの？</a:t>
            </a:r>
            <a:endParaRPr kumimoji="1" lang="en-US" altLang="ja-JP" dirty="0"/>
          </a:p>
          <a:p>
            <a:r>
              <a:rPr kumimoji="1" lang="ja-JP" altLang="en-US" dirty="0"/>
              <a:t>ってことで、リファクタリングしてみましょう！</a:t>
            </a:r>
          </a:p>
        </p:txBody>
      </p:sp>
      <p:sp>
        <p:nvSpPr>
          <p:cNvPr id="4" name="スライド番号プレースホルダー 3">
            <a:extLst>
              <a:ext uri="{FF2B5EF4-FFF2-40B4-BE49-F238E27FC236}">
                <a16:creationId xmlns:a16="http://schemas.microsoft.com/office/drawing/2014/main" id="{43F55C29-8DED-980E-7957-191E00413734}"/>
              </a:ext>
            </a:extLst>
          </p:cNvPr>
          <p:cNvSpPr>
            <a:spLocks noGrp="1"/>
          </p:cNvSpPr>
          <p:nvPr>
            <p:ph type="sldNum" sz="quarter" idx="5"/>
          </p:nvPr>
        </p:nvSpPr>
        <p:spPr/>
        <p:txBody>
          <a:bodyPr/>
          <a:lstStyle/>
          <a:p>
            <a:fld id="{D8129B96-90C9-4C4A-9463-7040911BA0B2}" type="slidenum">
              <a:rPr lang="en-US" smtClean="0"/>
              <a:t>104</a:t>
            </a:fld>
            <a:endParaRPr lang="en-US"/>
          </a:p>
        </p:txBody>
      </p:sp>
    </p:spTree>
    <p:extLst>
      <p:ext uri="{BB962C8B-B14F-4D97-AF65-F5344CB8AC3E}">
        <p14:creationId xmlns:p14="http://schemas.microsoft.com/office/powerpoint/2010/main" val="4148584928"/>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F7392C-5C5B-648A-3E32-A8AC84674ED0}"/>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ACF2E64C-3C2B-DC9B-0DD5-2A1F3C776209}"/>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8B064231-9837-DAFF-9A55-ABB4DB9EDFEC}"/>
              </a:ext>
            </a:extLst>
          </p:cNvPr>
          <p:cNvSpPr>
            <a:spLocks noGrp="1"/>
          </p:cNvSpPr>
          <p:nvPr>
            <p:ph type="body" idx="1"/>
          </p:nvPr>
        </p:nvSpPr>
        <p:spPr/>
        <p:txBody>
          <a:bodyPr/>
          <a:lstStyle/>
          <a:p>
            <a:r>
              <a:rPr kumimoji="1" lang="ja-JP" altLang="en-US" dirty="0"/>
              <a:t>さて、資料に戻りましょう。</a:t>
            </a:r>
            <a:endParaRPr kumimoji="1" lang="en-US" altLang="ja-JP" dirty="0"/>
          </a:p>
          <a:p>
            <a:r>
              <a:rPr kumimoji="1" lang="ja-JP" altLang="en-US" dirty="0"/>
              <a:t>無事、この実装は実現できました。</a:t>
            </a:r>
            <a:endParaRPr kumimoji="1" lang="en-US" altLang="ja-JP" dirty="0"/>
          </a:p>
        </p:txBody>
      </p:sp>
      <p:sp>
        <p:nvSpPr>
          <p:cNvPr id="4" name="スライド番号プレースホルダー 3">
            <a:extLst>
              <a:ext uri="{FF2B5EF4-FFF2-40B4-BE49-F238E27FC236}">
                <a16:creationId xmlns:a16="http://schemas.microsoft.com/office/drawing/2014/main" id="{ABB91EC3-01B0-0B77-5231-A0416ABB1B66}"/>
              </a:ext>
            </a:extLst>
          </p:cNvPr>
          <p:cNvSpPr>
            <a:spLocks noGrp="1"/>
          </p:cNvSpPr>
          <p:nvPr>
            <p:ph type="sldNum" sz="quarter" idx="5"/>
          </p:nvPr>
        </p:nvSpPr>
        <p:spPr/>
        <p:txBody>
          <a:bodyPr/>
          <a:lstStyle/>
          <a:p>
            <a:fld id="{D8129B96-90C9-4C4A-9463-7040911BA0B2}" type="slidenum">
              <a:rPr lang="en-US" smtClean="0"/>
              <a:t>105</a:t>
            </a:fld>
            <a:endParaRPr lang="en-US"/>
          </a:p>
        </p:txBody>
      </p:sp>
    </p:spTree>
    <p:extLst>
      <p:ext uri="{BB962C8B-B14F-4D97-AF65-F5344CB8AC3E}">
        <p14:creationId xmlns:p14="http://schemas.microsoft.com/office/powerpoint/2010/main" val="1195362127"/>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0800F8-CC52-4FB8-6D4D-7A482445971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D5245C7-5ED1-7831-2D89-5DA9CC6E274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E9F5B05D-129B-787B-E4B9-63F8B5C831F6}"/>
              </a:ext>
            </a:extLst>
          </p:cNvPr>
          <p:cNvSpPr>
            <a:spLocks noGrp="1"/>
          </p:cNvSpPr>
          <p:nvPr>
            <p:ph type="body" idx="1"/>
          </p:nvPr>
        </p:nvSpPr>
        <p:spPr/>
        <p:txBody>
          <a:bodyPr/>
          <a:lstStyle/>
          <a:p>
            <a:r>
              <a:rPr kumimoji="1" lang="ja-JP" altLang="en-US" dirty="0"/>
              <a:t>実装を見ていて気が付かれたかと思いますが</a:t>
            </a:r>
            <a:endParaRPr kumimoji="1" lang="en-US" altLang="ja-JP" dirty="0"/>
          </a:p>
          <a:p>
            <a:r>
              <a:rPr kumimoji="1" lang="ja-JP" altLang="en-US" dirty="0"/>
              <a:t>依存関係の解決を</a:t>
            </a:r>
            <a:r>
              <a:rPr kumimoji="1" lang="en-US" altLang="ja-JP" dirty="0"/>
              <a:t>Bootstrap</a:t>
            </a:r>
            <a:r>
              <a:rPr kumimoji="1" lang="ja-JP" altLang="en-US" dirty="0"/>
              <a:t>に集中させたことで、こんな依存関係になっています。</a:t>
            </a:r>
            <a:endParaRPr kumimoji="1" lang="en-US" altLang="ja-JP" dirty="0"/>
          </a:p>
          <a:p>
            <a:r>
              <a:rPr kumimoji="1" lang="ja-JP" altLang="en-US" dirty="0"/>
              <a:t>ロジックの中に、依存関係の解決を混ぜると、すぐに依存と制御の方向があやしくなってくるので</a:t>
            </a:r>
            <a:endParaRPr kumimoji="1" lang="en-US" altLang="ja-JP" dirty="0"/>
          </a:p>
          <a:p>
            <a:r>
              <a:rPr kumimoji="1" lang="ja-JP" altLang="en-US" dirty="0"/>
              <a:t>依存関係の解決は、ロジックを含まないエントリーポイントを設けて、すべて集中させることを個人的には好んでいます。</a:t>
            </a:r>
            <a:endParaRPr kumimoji="1" lang="en-US" altLang="ja-JP" dirty="0"/>
          </a:p>
          <a:p>
            <a:endParaRPr kumimoji="1" lang="en-US" altLang="ja-JP" dirty="0"/>
          </a:p>
          <a:p>
            <a:r>
              <a:rPr kumimoji="1" lang="ja-JP" altLang="en-US" dirty="0"/>
              <a:t>さて、この結果</a:t>
            </a:r>
            <a:endParaRPr kumimoji="1" lang="en-US" altLang="ja-JP" dirty="0"/>
          </a:p>
        </p:txBody>
      </p:sp>
      <p:sp>
        <p:nvSpPr>
          <p:cNvPr id="4" name="スライド番号プレースホルダー 3">
            <a:extLst>
              <a:ext uri="{FF2B5EF4-FFF2-40B4-BE49-F238E27FC236}">
                <a16:creationId xmlns:a16="http://schemas.microsoft.com/office/drawing/2014/main" id="{0E14E093-1D26-F5E0-25A3-59521C1ED74A}"/>
              </a:ext>
            </a:extLst>
          </p:cNvPr>
          <p:cNvSpPr>
            <a:spLocks noGrp="1"/>
          </p:cNvSpPr>
          <p:nvPr>
            <p:ph type="sldNum" sz="quarter" idx="5"/>
          </p:nvPr>
        </p:nvSpPr>
        <p:spPr/>
        <p:txBody>
          <a:bodyPr/>
          <a:lstStyle/>
          <a:p>
            <a:fld id="{D8129B96-90C9-4C4A-9463-7040911BA0B2}" type="slidenum">
              <a:rPr lang="en-US" smtClean="0"/>
              <a:t>106</a:t>
            </a:fld>
            <a:endParaRPr lang="en-US"/>
          </a:p>
        </p:txBody>
      </p:sp>
    </p:spTree>
    <p:extLst>
      <p:ext uri="{BB962C8B-B14F-4D97-AF65-F5344CB8AC3E}">
        <p14:creationId xmlns:p14="http://schemas.microsoft.com/office/powerpoint/2010/main" val="880933898"/>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CAEDD8-6B77-233E-3DA4-A4DFD4FC564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494546B1-E593-E201-C8DD-D7178AA02F6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9B18B4C-7BF4-1802-15F6-EE188F6877ED}"/>
              </a:ext>
            </a:extLst>
          </p:cNvPr>
          <p:cNvSpPr>
            <a:spLocks noGrp="1"/>
          </p:cNvSpPr>
          <p:nvPr>
            <p:ph type="body" idx="1"/>
          </p:nvPr>
        </p:nvSpPr>
        <p:spPr/>
        <p:txBody>
          <a:bodyPr/>
          <a:lstStyle/>
          <a:p>
            <a:r>
              <a:rPr kumimoji="1" lang="ja-JP" altLang="en-US" dirty="0"/>
              <a:t>制御の流れと依存関係を分離することができ</a:t>
            </a:r>
            <a:endParaRPr kumimoji="1" lang="en-US" altLang="ja-JP" dirty="0"/>
          </a:p>
          <a:p>
            <a:r>
              <a:rPr kumimoji="1" lang="ja-JP" altLang="en-US" dirty="0"/>
              <a:t>柔軟性と安定度を任意のバランスにコントロールすることができました。</a:t>
            </a:r>
            <a:endParaRPr kumimoji="1" lang="en-US" altLang="ja-JP" dirty="0"/>
          </a:p>
          <a:p>
            <a:r>
              <a:rPr kumimoji="1" lang="ja-JP" altLang="en-US" dirty="0"/>
              <a:t>できましたが・・・</a:t>
            </a:r>
          </a:p>
        </p:txBody>
      </p:sp>
      <p:sp>
        <p:nvSpPr>
          <p:cNvPr id="4" name="スライド番号プレースホルダー 3">
            <a:extLst>
              <a:ext uri="{FF2B5EF4-FFF2-40B4-BE49-F238E27FC236}">
                <a16:creationId xmlns:a16="http://schemas.microsoft.com/office/drawing/2014/main" id="{E65F4FED-0027-1B98-58E3-7802649FD728}"/>
              </a:ext>
            </a:extLst>
          </p:cNvPr>
          <p:cNvSpPr>
            <a:spLocks noGrp="1"/>
          </p:cNvSpPr>
          <p:nvPr>
            <p:ph type="sldNum" sz="quarter" idx="5"/>
          </p:nvPr>
        </p:nvSpPr>
        <p:spPr/>
        <p:txBody>
          <a:bodyPr/>
          <a:lstStyle/>
          <a:p>
            <a:fld id="{D8129B96-90C9-4C4A-9463-7040911BA0B2}" type="slidenum">
              <a:rPr lang="en-US" smtClean="0"/>
              <a:t>107</a:t>
            </a:fld>
            <a:endParaRPr lang="en-US"/>
          </a:p>
        </p:txBody>
      </p:sp>
    </p:spTree>
    <p:extLst>
      <p:ext uri="{BB962C8B-B14F-4D97-AF65-F5344CB8AC3E}">
        <p14:creationId xmlns:p14="http://schemas.microsoft.com/office/powerpoint/2010/main" val="1391406579"/>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BDCB79-149B-010F-38C5-16DBF3E8A6D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F9F17A3-91DF-3DC3-1AA0-AEB92BECA67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B815FECD-66BD-FC65-8AE0-3434FA6ACB4D}"/>
              </a:ext>
            </a:extLst>
          </p:cNvPr>
          <p:cNvSpPr>
            <a:spLocks noGrp="1"/>
          </p:cNvSpPr>
          <p:nvPr>
            <p:ph type="body" idx="1"/>
          </p:nvPr>
        </p:nvSpPr>
        <p:spPr/>
        <p:txBody>
          <a:bodyPr/>
          <a:lstStyle/>
          <a:p>
            <a:r>
              <a:rPr kumimoji="1" lang="ja-JP" altLang="en-US" dirty="0"/>
              <a:t>この部分、実際のアプリケーションになると、大きく、複雑になりがちです。</a:t>
            </a:r>
            <a:endParaRPr kumimoji="1" lang="en-US" altLang="ja-JP" dirty="0"/>
          </a:p>
          <a:p>
            <a:r>
              <a:rPr kumimoji="1" lang="ja-JP" altLang="en-US" dirty="0"/>
              <a:t>今回は近隣店舗の検索のユースケースしかありませんでしたが、実際にはほかのユースケースも</a:t>
            </a:r>
            <a:endParaRPr kumimoji="1" lang="en-US" altLang="ja-JP" dirty="0"/>
          </a:p>
          <a:p>
            <a:r>
              <a:rPr kumimoji="1" lang="ja-JP" altLang="en-US" dirty="0"/>
              <a:t>含まれてくるでしょう。</a:t>
            </a:r>
            <a:endParaRPr kumimoji="1" lang="en-US" altLang="ja-JP" dirty="0"/>
          </a:p>
          <a:p>
            <a:r>
              <a:rPr kumimoji="1" lang="ja-JP" altLang="en-US" dirty="0"/>
              <a:t>この分はユースケース固有の概念と、システム全体に共通する概念を分離して整理したいです。</a:t>
            </a:r>
            <a:endParaRPr kumimoji="1" lang="en-US" altLang="ja-JP" dirty="0"/>
          </a:p>
        </p:txBody>
      </p:sp>
      <p:sp>
        <p:nvSpPr>
          <p:cNvPr id="4" name="スライド番号プレースホルダー 3">
            <a:extLst>
              <a:ext uri="{FF2B5EF4-FFF2-40B4-BE49-F238E27FC236}">
                <a16:creationId xmlns:a16="http://schemas.microsoft.com/office/drawing/2014/main" id="{5E3AC212-5338-5342-4E2A-5507A11C56A3}"/>
              </a:ext>
            </a:extLst>
          </p:cNvPr>
          <p:cNvSpPr>
            <a:spLocks noGrp="1"/>
          </p:cNvSpPr>
          <p:nvPr>
            <p:ph type="sldNum" sz="quarter" idx="5"/>
          </p:nvPr>
        </p:nvSpPr>
        <p:spPr/>
        <p:txBody>
          <a:bodyPr/>
          <a:lstStyle/>
          <a:p>
            <a:fld id="{D8129B96-90C9-4C4A-9463-7040911BA0B2}" type="slidenum">
              <a:rPr lang="en-US" smtClean="0"/>
              <a:t>108</a:t>
            </a:fld>
            <a:endParaRPr lang="en-US"/>
          </a:p>
        </p:txBody>
      </p:sp>
    </p:spTree>
    <p:extLst>
      <p:ext uri="{BB962C8B-B14F-4D97-AF65-F5344CB8AC3E}">
        <p14:creationId xmlns:p14="http://schemas.microsoft.com/office/powerpoint/2010/main" val="411343329"/>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ということで、こう、アプリケーションからドメインを分離しましょう。</a:t>
            </a:r>
            <a:endParaRPr kumimoji="1" lang="en-US" altLang="ja-JP" dirty="0"/>
          </a:p>
          <a:p>
            <a:r>
              <a:rPr kumimoji="1" lang="ja-JP" altLang="en-US" dirty="0"/>
              <a:t>また</a:t>
            </a:r>
            <a:r>
              <a:rPr kumimoji="1" lang="en-US" altLang="ja-JP" dirty="0"/>
              <a:t>Restaurant</a:t>
            </a:r>
            <a:r>
              <a:rPr kumimoji="1" lang="ja-JP" altLang="en-US" dirty="0"/>
              <a:t>は、ドメイン駆動設計でいうところの</a:t>
            </a:r>
            <a:r>
              <a:rPr kumimoji="1" lang="en-US" altLang="ja-JP" dirty="0"/>
              <a:t>Entity</a:t>
            </a:r>
            <a:r>
              <a:rPr kumimoji="1" lang="ja-JP" altLang="en-US" dirty="0"/>
              <a:t>であり、集約です。</a:t>
            </a:r>
            <a:endParaRPr kumimoji="1" lang="en-US" altLang="ja-JP" dirty="0"/>
          </a:p>
          <a:p>
            <a:r>
              <a:rPr kumimoji="1" lang="ja-JP" altLang="en-US" dirty="0"/>
              <a:t>なので</a:t>
            </a:r>
            <a:r>
              <a:rPr kumimoji="1" lang="en-US" altLang="ja-JP" dirty="0"/>
              <a:t>IGourmetService</a:t>
            </a:r>
            <a:r>
              <a:rPr kumimoji="1" lang="ja-JP" altLang="en-US" dirty="0"/>
              <a:t>は・・・</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109</a:t>
            </a:fld>
            <a:endParaRPr lang="en-US"/>
          </a:p>
        </p:txBody>
      </p:sp>
    </p:spTree>
    <p:extLst>
      <p:ext uri="{BB962C8B-B14F-4D97-AF65-F5344CB8AC3E}">
        <p14:creationId xmlns:p14="http://schemas.microsoft.com/office/powerpoint/2010/main" val="8889005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さて、今日の資料についてです。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11</a:t>
            </a:fld>
            <a:endParaRPr lang="en-US"/>
          </a:p>
        </p:txBody>
      </p:sp>
    </p:spTree>
    <p:extLst>
      <p:ext uri="{BB962C8B-B14F-4D97-AF65-F5344CB8AC3E}">
        <p14:creationId xmlns:p14="http://schemas.microsoft.com/office/powerpoint/2010/main" val="2599992274"/>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0CEF8-8206-1257-68A9-BC8AD7ED9E64}"/>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3549BA5B-9E23-2390-263F-971C64FDAB9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9DC7A4F3-D330-05C2-7547-FCBBED319791}"/>
              </a:ext>
            </a:extLst>
          </p:cNvPr>
          <p:cNvSpPr>
            <a:spLocks noGrp="1"/>
          </p:cNvSpPr>
          <p:nvPr>
            <p:ph type="body" idx="1"/>
          </p:nvPr>
        </p:nvSpPr>
        <p:spPr/>
        <p:txBody>
          <a:bodyPr/>
          <a:lstStyle/>
          <a:p>
            <a:r>
              <a:rPr kumimoji="1" lang="ja-JP" altLang="en-US" dirty="0"/>
              <a:t>こんな感じで、</a:t>
            </a:r>
            <a:r>
              <a:rPr kumimoji="1" lang="en-US" altLang="ja-JP" dirty="0"/>
              <a:t>Restaurant</a:t>
            </a:r>
            <a:r>
              <a:rPr kumimoji="1" lang="ja-JP" altLang="en-US" dirty="0"/>
              <a:t>のリポジトリーとして定義・実装するのを</a:t>
            </a:r>
            <a:endParaRPr kumimoji="1" lang="en-US" altLang="ja-JP" dirty="0"/>
          </a:p>
          <a:p>
            <a:r>
              <a:rPr kumimoji="1" lang="ja-JP" altLang="en-US" dirty="0"/>
              <a:t>個人的には好んでいます。</a:t>
            </a:r>
            <a:endParaRPr kumimoji="1" lang="en-US" altLang="ja-JP" dirty="0"/>
          </a:p>
          <a:p>
            <a:r>
              <a:rPr kumimoji="1" lang="ja-JP" altLang="en-US" dirty="0"/>
              <a:t>ということで、</a:t>
            </a:r>
          </a:p>
        </p:txBody>
      </p:sp>
      <p:sp>
        <p:nvSpPr>
          <p:cNvPr id="4" name="スライド番号プレースホルダー 3">
            <a:extLst>
              <a:ext uri="{FF2B5EF4-FFF2-40B4-BE49-F238E27FC236}">
                <a16:creationId xmlns:a16="http://schemas.microsoft.com/office/drawing/2014/main" id="{01AAECB3-F9EC-7008-D268-218F15860FE0}"/>
              </a:ext>
            </a:extLst>
          </p:cNvPr>
          <p:cNvSpPr>
            <a:spLocks noGrp="1"/>
          </p:cNvSpPr>
          <p:nvPr>
            <p:ph type="sldNum" sz="quarter" idx="5"/>
          </p:nvPr>
        </p:nvSpPr>
        <p:spPr/>
        <p:txBody>
          <a:bodyPr/>
          <a:lstStyle/>
          <a:p>
            <a:fld id="{D8129B96-90C9-4C4A-9463-7040911BA0B2}" type="slidenum">
              <a:rPr lang="en-US" smtClean="0"/>
              <a:t>110</a:t>
            </a:fld>
            <a:endParaRPr lang="en-US"/>
          </a:p>
        </p:txBody>
      </p:sp>
    </p:spTree>
    <p:extLst>
      <p:ext uri="{BB962C8B-B14F-4D97-AF65-F5344CB8AC3E}">
        <p14:creationId xmlns:p14="http://schemas.microsoft.com/office/powerpoint/2010/main" val="1669600221"/>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出来上がったコンポーネントの関係がこうなりました。</a:t>
            </a:r>
            <a:endParaRPr kumimoji="1" lang="en-US" altLang="ja-JP" dirty="0"/>
          </a:p>
          <a:p>
            <a:r>
              <a:rPr kumimoji="1" lang="ja-JP" altLang="en-US" dirty="0"/>
              <a:t>綺麗に整理されましたね？</a:t>
            </a:r>
            <a:endParaRPr kumimoji="1" lang="en-US" altLang="ja-JP" dirty="0"/>
          </a:p>
          <a:p>
            <a:r>
              <a:rPr kumimoji="1" lang="ja-JP" altLang="en-US" dirty="0"/>
              <a:t>そしてこれを同心円状に並べ直すと・・・</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111</a:t>
            </a:fld>
            <a:endParaRPr lang="en-US"/>
          </a:p>
        </p:txBody>
      </p:sp>
    </p:spTree>
    <p:extLst>
      <p:ext uri="{BB962C8B-B14F-4D97-AF65-F5344CB8AC3E}">
        <p14:creationId xmlns:p14="http://schemas.microsoft.com/office/powerpoint/2010/main" val="3117614454"/>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あら不思議</a:t>
            </a:r>
            <a:endParaRPr kumimoji="1" lang="en-US" altLang="ja-JP" dirty="0"/>
          </a:p>
          <a:p>
            <a:r>
              <a:rPr kumimoji="1" lang="ja-JP" altLang="en-US" dirty="0"/>
              <a:t>どこかで見たようなモデルになりましたね。</a:t>
            </a:r>
            <a:endParaRPr kumimoji="1" lang="en-US" altLang="ja-JP" dirty="0"/>
          </a:p>
          <a:p>
            <a:r>
              <a:rPr kumimoji="1" lang="ja-JP" altLang="en-US" dirty="0"/>
              <a:t>依存関係は外から中、一部同一階層がありますが</a:t>
            </a:r>
            <a:endParaRPr kumimoji="1" lang="en-US" altLang="ja-JP" dirty="0"/>
          </a:p>
          <a:p>
            <a:r>
              <a:rPr kumimoji="1" lang="ja-JP" altLang="en-US" dirty="0"/>
              <a:t>基本的に外から中に統一されていることが見て取れます。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112</a:t>
            </a:fld>
            <a:endParaRPr lang="en-US"/>
          </a:p>
        </p:txBody>
      </p:sp>
    </p:spTree>
    <p:extLst>
      <p:ext uri="{BB962C8B-B14F-4D97-AF65-F5344CB8AC3E}">
        <p14:creationId xmlns:p14="http://schemas.microsoft.com/office/powerpoint/2010/main" val="1784371690"/>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というわけで、依存性は上位レベルの方針のみに向ける必要があり</a:t>
            </a:r>
            <a:endParaRPr kumimoji="1" lang="en-US" altLang="ja-JP"/>
          </a:p>
          <a:p>
            <a:r>
              <a:rPr kumimoji="1" lang="ja-JP" altLang="en-US"/>
              <a:t>そのためには、制御の流れと依存方向を分離、コントロールしなくてはならない</a:t>
            </a:r>
            <a:endParaRPr kumimoji="1" lang="en-US" altLang="ja-JP"/>
          </a:p>
          <a:p>
            <a:r>
              <a:rPr kumimoji="1" lang="ja-JP" altLang="en-US"/>
              <a:t>ということに、共感いただけたのではないかと思います。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113</a:t>
            </a:fld>
            <a:endParaRPr lang="en-US"/>
          </a:p>
        </p:txBody>
      </p:sp>
    </p:spTree>
    <p:extLst>
      <p:ext uri="{BB962C8B-B14F-4D97-AF65-F5344CB8AC3E}">
        <p14:creationId xmlns:p14="http://schemas.microsoft.com/office/powerpoint/2010/main" val="2461308988"/>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さて、ここまで技術レイヤーのお話をしてきました。</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でも今日の副題は、「技術レイヤー分割より大切なこと」でしたよね？</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というわけで、ここで視点を少しあげてみましょう。</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endParaRPr kumimoji="1" lang="en-US" altLang="ja-JP" dirty="0"/>
          </a:p>
          <a:p>
            <a:r>
              <a:rPr kumimoji="1" lang="ja-JP" altLang="en-US" dirty="0"/>
              <a:t>ここまで作ってきたアプリケーションは、近隣のレストランを検索するだけのものでした。</a:t>
            </a:r>
            <a:endParaRPr kumimoji="1" lang="en-US" altLang="ja-JP" dirty="0"/>
          </a:p>
          <a:p>
            <a:r>
              <a:rPr kumimoji="1" lang="ja-JP" altLang="en-US" dirty="0"/>
              <a:t>ただ実際にはそんな小さいアプリケーションはそうないですし、そんな小さなアプリケーションには</a:t>
            </a:r>
            <a:endParaRPr kumimoji="1" lang="en-US" altLang="ja-JP" dirty="0"/>
          </a:p>
          <a:p>
            <a:r>
              <a:rPr kumimoji="1" lang="ja-JP" altLang="en-US" dirty="0"/>
              <a:t>クリーンアーキテクチャなんて大それたアーキテクチャーは必要ないでしょう。</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114</a:t>
            </a:fld>
            <a:endParaRPr lang="en-US"/>
          </a:p>
        </p:txBody>
      </p:sp>
    </p:spTree>
    <p:extLst>
      <p:ext uri="{BB962C8B-B14F-4D97-AF65-F5344CB8AC3E}">
        <p14:creationId xmlns:p14="http://schemas.microsoft.com/office/powerpoint/2010/main" val="132517737"/>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E5C1D5-C769-E0C0-64E9-CB5162C998C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279C0FD-F5B7-F362-9642-4C45E0459873}"/>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3288E52-9F16-FB9E-E7B4-046AD2AA634D}"/>
              </a:ext>
            </a:extLst>
          </p:cNvPr>
          <p:cNvSpPr>
            <a:spLocks noGrp="1"/>
          </p:cNvSpPr>
          <p:nvPr>
            <p:ph type="body" idx="1"/>
          </p:nvPr>
        </p:nvSpPr>
        <p:spPr/>
        <p:txBody>
          <a:bodyPr/>
          <a:lstStyle/>
          <a:p>
            <a:r>
              <a:rPr kumimoji="1" lang="ja-JP" altLang="en-US" dirty="0"/>
              <a:t>そこでもう少し大きなシステムを想定してみましょう。</a:t>
            </a:r>
            <a:endParaRPr kumimoji="1" lang="en-US" altLang="ja-JP" dirty="0"/>
          </a:p>
          <a:p>
            <a:endParaRPr kumimoji="1" lang="en-US" altLang="ja-JP" dirty="0"/>
          </a:p>
          <a:p>
            <a:r>
              <a:rPr kumimoji="1" lang="ja-JP" altLang="en-US" dirty="0"/>
              <a:t>例えば、店舗を検索するだけでなく、お店の予約までふくめた</a:t>
            </a:r>
            <a:endParaRPr kumimoji="1" lang="en-US" altLang="ja-JP" dirty="0"/>
          </a:p>
          <a:p>
            <a:r>
              <a:rPr kumimoji="1" lang="ja-JP" altLang="en-US" dirty="0"/>
              <a:t>予約サイトをドメイン駆動設計を活用して、構築することを想定します。</a:t>
            </a:r>
            <a:endParaRPr kumimoji="1" lang="en-US" altLang="ja-JP" dirty="0"/>
          </a:p>
        </p:txBody>
      </p:sp>
      <p:sp>
        <p:nvSpPr>
          <p:cNvPr id="4" name="スライド番号プレースホルダー 3">
            <a:extLst>
              <a:ext uri="{FF2B5EF4-FFF2-40B4-BE49-F238E27FC236}">
                <a16:creationId xmlns:a16="http://schemas.microsoft.com/office/drawing/2014/main" id="{71A11A9E-CC41-7EDD-2FC0-35364D629334}"/>
              </a:ext>
            </a:extLst>
          </p:cNvPr>
          <p:cNvSpPr>
            <a:spLocks noGrp="1"/>
          </p:cNvSpPr>
          <p:nvPr>
            <p:ph type="sldNum" sz="quarter" idx="5"/>
          </p:nvPr>
        </p:nvSpPr>
        <p:spPr/>
        <p:txBody>
          <a:bodyPr/>
          <a:lstStyle/>
          <a:p>
            <a:fld id="{D8129B96-90C9-4C4A-9463-7040911BA0B2}" type="slidenum">
              <a:rPr lang="en-US" smtClean="0"/>
              <a:t>115</a:t>
            </a:fld>
            <a:endParaRPr lang="en-US"/>
          </a:p>
        </p:txBody>
      </p:sp>
    </p:spTree>
    <p:extLst>
      <p:ext uri="{BB962C8B-B14F-4D97-AF65-F5344CB8AC3E}">
        <p14:creationId xmlns:p14="http://schemas.microsoft.com/office/powerpoint/2010/main" val="2812908877"/>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そうすると、システム全体、ドメインはたとえば</a:t>
            </a:r>
            <a:endParaRPr kumimoji="1" lang="en-US" altLang="ja-JP" dirty="0"/>
          </a:p>
          <a:p>
            <a:r>
              <a:rPr kumimoji="1" lang="ja-JP" altLang="en-US" dirty="0"/>
              <a:t>「検索」と「予約」の二つのサブドメインに分割されるかもしれません。</a:t>
            </a:r>
            <a:endParaRPr kumimoji="1" lang="en-US" altLang="ja-JP" dirty="0"/>
          </a:p>
          <a:p>
            <a:r>
              <a:rPr kumimoji="1" lang="ja-JP" altLang="en-US" dirty="0"/>
              <a:t>それ以外のサポートサブドメインも登場してきます。認証・認可とか。</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116</a:t>
            </a:fld>
            <a:endParaRPr lang="en-US"/>
          </a:p>
        </p:txBody>
      </p:sp>
    </p:spTree>
    <p:extLst>
      <p:ext uri="{BB962C8B-B14F-4D97-AF65-F5344CB8AC3E}">
        <p14:creationId xmlns:p14="http://schemas.microsoft.com/office/powerpoint/2010/main" val="2757564211"/>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検索と予約のサブドメインは、一枚岩で作られるなんてことはないでしょう。</a:t>
            </a:r>
            <a:endParaRPr kumimoji="1" lang="en-US" altLang="ja-JP" dirty="0"/>
          </a:p>
          <a:p>
            <a:r>
              <a:rPr kumimoji="1" lang="ja-JP" altLang="en-US" dirty="0"/>
              <a:t>ここまでしつこく繰り返してきたように、外部の</a:t>
            </a:r>
            <a:r>
              <a:rPr kumimoji="1" lang="en-US" altLang="ja-JP" dirty="0"/>
              <a:t>Web</a:t>
            </a:r>
            <a:r>
              <a:rPr kumimoji="1" lang="ja-JP" altLang="en-US" dirty="0"/>
              <a:t> </a:t>
            </a:r>
            <a:r>
              <a:rPr kumimoji="1" lang="en-US" altLang="ja-JP" dirty="0"/>
              <a:t>API</a:t>
            </a:r>
            <a:r>
              <a:rPr kumimoji="1" lang="ja-JP" altLang="en-US" dirty="0"/>
              <a:t>への依存は分離したいので</a:t>
            </a:r>
            <a:endParaRPr kumimoji="1" lang="en-US" altLang="ja-JP" dirty="0"/>
          </a:p>
          <a:p>
            <a:r>
              <a:rPr kumimoji="1" lang="ja-JP" altLang="en-US" dirty="0"/>
              <a:t>サブドメインは、複数の「境界付けられたコンテキスト」にします。</a:t>
            </a:r>
            <a:endParaRPr kumimoji="1" lang="en-US" altLang="ja-JP" dirty="0"/>
          </a:p>
          <a:p>
            <a:r>
              <a:rPr kumimoji="1" lang="ja-JP" altLang="en-US" dirty="0"/>
              <a:t>「境界付けられたコンテキスト」</a:t>
            </a:r>
            <a:r>
              <a:rPr kumimoji="1" lang="en-US" altLang="ja-JP" dirty="0"/>
              <a:t>bounded context</a:t>
            </a:r>
            <a:r>
              <a:rPr kumimoji="1" lang="ja-JP" altLang="en-US" dirty="0"/>
              <a:t>は、ドメイン駆動設計の用語です。</a:t>
            </a:r>
            <a:endParaRPr kumimoji="1" lang="en-US" altLang="ja-JP" dirty="0"/>
          </a:p>
          <a:p>
            <a:r>
              <a:rPr kumimoji="1" lang="ja-JP" altLang="en-US" dirty="0"/>
              <a:t>検索サブドメインは、アプリの本質である検索アプリと、</a:t>
            </a:r>
            <a:r>
              <a:rPr kumimoji="1" lang="en-US" altLang="ja-JP" dirty="0"/>
              <a:t>HotPepper</a:t>
            </a:r>
            <a:r>
              <a:rPr kumimoji="1" lang="ja-JP" altLang="en-US" dirty="0"/>
              <a:t> </a:t>
            </a:r>
            <a:r>
              <a:rPr kumimoji="1" lang="en-US" altLang="ja-JP" dirty="0"/>
              <a:t>API</a:t>
            </a:r>
            <a:r>
              <a:rPr kumimoji="1" lang="ja-JP" altLang="en-US" dirty="0"/>
              <a:t>の変更を吸収する</a:t>
            </a:r>
            <a:endParaRPr kumimoji="1" lang="en-US" altLang="ja-JP" dirty="0"/>
          </a:p>
          <a:p>
            <a:r>
              <a:rPr kumimoji="1" lang="ja-JP" altLang="en-US" dirty="0"/>
              <a:t>腐敗防止層としての検索</a:t>
            </a:r>
            <a:r>
              <a:rPr kumimoji="1" lang="en-US" altLang="ja-JP" dirty="0"/>
              <a:t>Gateway</a:t>
            </a:r>
            <a:r>
              <a:rPr kumimoji="1" lang="ja-JP" altLang="en-US" dirty="0"/>
              <a:t>に分割するはずです。</a:t>
            </a:r>
            <a:endParaRPr kumimoji="1" lang="en-US" altLang="ja-JP" dirty="0"/>
          </a:p>
          <a:p>
            <a:r>
              <a:rPr kumimoji="1" lang="ja-JP" altLang="en-US" dirty="0"/>
              <a:t>もちろん予約サブドメインも同様です。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117</a:t>
            </a:fld>
            <a:endParaRPr lang="en-US"/>
          </a:p>
        </p:txBody>
      </p:sp>
    </p:spTree>
    <p:extLst>
      <p:ext uri="{BB962C8B-B14F-4D97-AF65-F5344CB8AC3E}">
        <p14:creationId xmlns:p14="http://schemas.microsoft.com/office/powerpoint/2010/main" val="3095076702"/>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検索した店舗から予約するとすると、その間には共通の語彙があるはずです。</a:t>
            </a:r>
            <a:endParaRPr kumimoji="1" lang="en-US" altLang="ja-JP" dirty="0"/>
          </a:p>
          <a:p>
            <a:r>
              <a:rPr kumimoji="1" lang="ja-JP" altLang="en-US" dirty="0"/>
              <a:t>少なくとも店舗</a:t>
            </a:r>
            <a:r>
              <a:rPr kumimoji="1" lang="en-US" altLang="ja-JP" dirty="0"/>
              <a:t>ID</a:t>
            </a:r>
            <a:r>
              <a:rPr kumimoji="1" lang="ja-JP" altLang="en-US" dirty="0"/>
              <a:t>なんかは共通の語彙、</a:t>
            </a:r>
            <a:r>
              <a:rPr kumimoji="1" lang="en-US" altLang="ja-JP" dirty="0"/>
              <a:t>Value</a:t>
            </a:r>
            <a:r>
              <a:rPr kumimoji="1" lang="ja-JP" altLang="en-US" dirty="0"/>
              <a:t> </a:t>
            </a:r>
            <a:r>
              <a:rPr kumimoji="1" lang="en-US" altLang="ja-JP" dirty="0"/>
              <a:t>Object</a:t>
            </a:r>
            <a:r>
              <a:rPr kumimoji="1" lang="ja-JP" altLang="en-US" dirty="0"/>
              <a:t>として登場しないと</a:t>
            </a:r>
            <a:endParaRPr kumimoji="1" lang="en-US" altLang="ja-JP" dirty="0"/>
          </a:p>
          <a:p>
            <a:r>
              <a:rPr kumimoji="1" lang="ja-JP" altLang="en-US" dirty="0"/>
              <a:t>検索結果から選ばれたレストランを予約サブドメインに知らせる事ができません。</a:t>
            </a:r>
            <a:endParaRPr kumimoji="1" lang="en-US" altLang="ja-JP" dirty="0"/>
          </a:p>
          <a:p>
            <a:endParaRPr kumimoji="1" lang="en-US" altLang="ja-JP" dirty="0"/>
          </a:p>
          <a:p>
            <a:r>
              <a:rPr kumimoji="1" lang="ja-JP" altLang="en-US" dirty="0"/>
              <a:t>となると汎用のドメインにそれらを定義するコンテキストが登場するはずです。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118</a:t>
            </a:fld>
            <a:endParaRPr lang="en-US"/>
          </a:p>
        </p:txBody>
      </p:sp>
    </p:spTree>
    <p:extLst>
      <p:ext uri="{BB962C8B-B14F-4D97-AF65-F5344CB8AC3E}">
        <p14:creationId xmlns:p14="http://schemas.microsoft.com/office/powerpoint/2010/main" val="2093119671"/>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また、検索と予約のそれぞれの機能を制御するオーケストレーションを担うコンテキストもあるでしょうし</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119</a:t>
            </a:fld>
            <a:endParaRPr lang="en-US"/>
          </a:p>
        </p:txBody>
      </p:sp>
    </p:spTree>
    <p:extLst>
      <p:ext uri="{BB962C8B-B14F-4D97-AF65-F5344CB8AC3E}">
        <p14:creationId xmlns:p14="http://schemas.microsoft.com/office/powerpoint/2010/main" val="22327340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今日私の話す内容は、以下のブログにまとめてあります。</a:t>
            </a:r>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今、</a:t>
            </a:r>
            <a:r>
              <a:rPr kumimoji="1" lang="en-US" altLang="ja-JP" dirty="0"/>
              <a:t>Twitter</a:t>
            </a:r>
            <a:r>
              <a:rPr kumimoji="1" lang="ja-JP" altLang="en-US" dirty="0"/>
              <a:t>の</a:t>
            </a:r>
            <a:r>
              <a:rPr kumimoji="1" lang="en-US" altLang="ja-JP" dirty="0"/>
              <a:t>DroidKaigi</a:t>
            </a:r>
            <a:r>
              <a:rPr kumimoji="1" lang="ja-JP" altLang="en-US" dirty="0"/>
              <a:t>のハッシュタグ上に、リンクを公開しますのでよかったらご覧ください。</a:t>
            </a:r>
          </a:p>
          <a:p>
            <a:endParaRPr kumimoji="1" lang="en-US" altLang="ja-JP" dirty="0"/>
          </a:p>
          <a:p>
            <a:r>
              <a:rPr kumimoji="1" lang="ja-JP" altLang="en-US" dirty="0"/>
              <a:t>また</a:t>
            </a:r>
            <a:r>
              <a:rPr kumimoji="1" lang="en-US" altLang="ja-JP" dirty="0"/>
              <a:t>Github</a:t>
            </a:r>
            <a:r>
              <a:rPr kumimoji="1" lang="ja-JP" altLang="en-US" dirty="0"/>
              <a:t>上にサンプルのソースコードと、この</a:t>
            </a:r>
            <a:r>
              <a:rPr kumimoji="1" lang="en-US" altLang="ja-JP" dirty="0"/>
              <a:t>PowerPoint</a:t>
            </a:r>
            <a:r>
              <a:rPr kumimoji="1" lang="ja-JP" altLang="en-US" dirty="0"/>
              <a:t>を置いてあります。</a:t>
            </a:r>
          </a:p>
          <a:p>
            <a:r>
              <a:rPr kumimoji="1" lang="ja-JP" altLang="en-US" dirty="0"/>
              <a:t>「</a:t>
            </a:r>
            <a:r>
              <a:rPr kumimoji="1" lang="en-US" altLang="ja-JP" dirty="0"/>
              <a:t>CC BY-SA 4.0</a:t>
            </a:r>
            <a:r>
              <a:rPr kumimoji="1" lang="ja-JP" altLang="en-US" dirty="0"/>
              <a:t>」で公開していますので、気に入っていただけたら会社の教育など</a:t>
            </a:r>
            <a:endParaRPr kumimoji="1" lang="en-US" altLang="ja-JP" dirty="0"/>
          </a:p>
          <a:p>
            <a:r>
              <a:rPr kumimoji="1" lang="ja-JP" altLang="en-US" dirty="0"/>
              <a:t>営利目的含め、ライセンスの範囲で自由に利用していただいて問題ありません。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12</a:t>
            </a:fld>
            <a:endParaRPr lang="en-US"/>
          </a:p>
        </p:txBody>
      </p:sp>
    </p:spTree>
    <p:extLst>
      <p:ext uri="{BB962C8B-B14F-4D97-AF65-F5344CB8AC3E}">
        <p14:creationId xmlns:p14="http://schemas.microsoft.com/office/powerpoint/2010/main" val="1291600560"/>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全体の依存関係を管理する</a:t>
            </a:r>
            <a:r>
              <a:rPr kumimoji="1" lang="en-US" altLang="ja-JP" dirty="0"/>
              <a:t>Bootstrap</a:t>
            </a:r>
            <a:r>
              <a:rPr kumimoji="1" lang="ja-JP" altLang="en-US" dirty="0"/>
              <a:t>も必要です。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120</a:t>
            </a:fld>
            <a:endParaRPr lang="en-US"/>
          </a:p>
        </p:txBody>
      </p:sp>
    </p:spTree>
    <p:extLst>
      <p:ext uri="{BB962C8B-B14F-4D97-AF65-F5344CB8AC3E}">
        <p14:creationId xmlns:p14="http://schemas.microsoft.com/office/powerpoint/2010/main" val="941010452"/>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これで一応、アプリケーションは</a:t>
            </a:r>
            <a:r>
              <a:rPr kumimoji="1" lang="en-US" altLang="ja-JP" dirty="0"/>
              <a:t>Bootstrap</a:t>
            </a:r>
            <a:r>
              <a:rPr kumimoji="1" lang="ja-JP" altLang="en-US" dirty="0"/>
              <a:t>から起動され</a:t>
            </a:r>
            <a:endParaRPr kumimoji="1" lang="en-US" altLang="ja-JP" dirty="0"/>
          </a:p>
          <a:p>
            <a:r>
              <a:rPr kumimoji="1" lang="ja-JP" altLang="en-US" dirty="0"/>
              <a:t>オーケストレーターから、アプリを呼び出し、</a:t>
            </a:r>
            <a:r>
              <a:rPr kumimoji="1" lang="en-US" altLang="ja-JP" dirty="0"/>
              <a:t>Gateway</a:t>
            </a:r>
            <a:r>
              <a:rPr kumimoji="1" lang="ja-JP" altLang="en-US" dirty="0"/>
              <a:t>を経由して取得された</a:t>
            </a:r>
            <a:endParaRPr kumimoji="1" lang="en-US" altLang="ja-JP" dirty="0"/>
          </a:p>
          <a:p>
            <a:r>
              <a:rPr kumimoji="1" lang="en-US" altLang="ja-JP" dirty="0"/>
              <a:t>HotPepper</a:t>
            </a:r>
            <a:r>
              <a:rPr kumimoji="1" lang="ja-JP" altLang="en-US" dirty="0"/>
              <a:t>の情報を利用して動作します。</a:t>
            </a:r>
            <a:endParaRPr kumimoji="1" lang="en-US" altLang="ja-JP" dirty="0"/>
          </a:p>
          <a:p>
            <a:endParaRPr kumimoji="1" lang="en-US" altLang="ja-JP" dirty="0"/>
          </a:p>
          <a:p>
            <a:r>
              <a:rPr kumimoji="1" lang="ja-JP" altLang="en-US" dirty="0"/>
              <a:t>実際に</a:t>
            </a:r>
            <a:r>
              <a:rPr kumimoji="1" lang="en-US" altLang="ja-JP" dirty="0"/>
              <a:t>Web</a:t>
            </a:r>
            <a:r>
              <a:rPr kumimoji="1" lang="ja-JP" altLang="en-US" dirty="0"/>
              <a:t>アプリケーションであれば、フロントエンドとバックエンドのコンテキストも分けるでしょうし</a:t>
            </a:r>
            <a:endParaRPr kumimoji="1" lang="en-US" altLang="ja-JP" dirty="0"/>
          </a:p>
          <a:p>
            <a:r>
              <a:rPr kumimoji="1" lang="ja-JP" altLang="en-US" dirty="0"/>
              <a:t>こちらはあくまで単純なシステムの一例だと思ってください。</a:t>
            </a:r>
            <a:endParaRPr kumimoji="1" lang="en-US" altLang="ja-JP" dirty="0"/>
          </a:p>
          <a:p>
            <a:endParaRPr kumimoji="1" lang="en-US" altLang="ja-JP" dirty="0"/>
          </a:p>
          <a:p>
            <a:r>
              <a:rPr kumimoji="1" lang="ja-JP" altLang="en-US" dirty="0"/>
              <a:t>ただ、ここから感じていただけた事があるかとおもいます。</a:t>
            </a:r>
          </a:p>
          <a:p>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121</a:t>
            </a:fld>
            <a:endParaRPr lang="en-US"/>
          </a:p>
        </p:txBody>
      </p:sp>
    </p:spTree>
    <p:extLst>
      <p:ext uri="{BB962C8B-B14F-4D97-AF65-F5344CB8AC3E}">
        <p14:creationId xmlns:p14="http://schemas.microsoft.com/office/powerpoint/2010/main" val="1197188601"/>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そうです。</a:t>
            </a:r>
            <a:endParaRPr kumimoji="1" lang="en-US" altLang="ja-JP" dirty="0"/>
          </a:p>
          <a:p>
            <a:r>
              <a:rPr kumimoji="1" lang="ja-JP" altLang="en-US" dirty="0"/>
              <a:t>ここで</a:t>
            </a:r>
            <a:r>
              <a:rPr kumimoji="1" lang="en-US" altLang="ja-JP" dirty="0"/>
              <a:t>3</a:t>
            </a:r>
            <a:r>
              <a:rPr kumimoji="1" lang="ja-JP" altLang="en-US" dirty="0"/>
              <a:t>つ目の大切なこと。</a:t>
            </a:r>
            <a:endParaRPr kumimoji="1" lang="en-US" altLang="ja-JP" dirty="0"/>
          </a:p>
          <a:p>
            <a:r>
              <a:rPr kumimoji="1" lang="ja-JP" altLang="en-US" dirty="0"/>
              <a:t>「上位レベル」というのは相対的かつ再帰的であり、それに留意する必要があるということです。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122</a:t>
            </a:fld>
            <a:endParaRPr lang="en-US"/>
          </a:p>
        </p:txBody>
      </p:sp>
    </p:spTree>
    <p:extLst>
      <p:ext uri="{BB962C8B-B14F-4D97-AF65-F5344CB8AC3E}">
        <p14:creationId xmlns:p14="http://schemas.microsoft.com/office/powerpoint/2010/main" val="695452645"/>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そもそもソフトウェアは良くフラクタルのようだと言われていますよね。</a:t>
            </a:r>
            <a:endParaRPr kumimoji="1" lang="en-US" altLang="ja-JP" dirty="0"/>
          </a:p>
          <a:p>
            <a:r>
              <a:rPr kumimoji="1" lang="ja-JP" altLang="en-US" dirty="0"/>
              <a:t>①複数の技術レイヤーがまとまって境界付けられたコンテキストを構成し</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123</a:t>
            </a:fld>
            <a:endParaRPr lang="en-US"/>
          </a:p>
        </p:txBody>
      </p:sp>
    </p:spTree>
    <p:extLst>
      <p:ext uri="{BB962C8B-B14F-4D97-AF65-F5344CB8AC3E}">
        <p14:creationId xmlns:p14="http://schemas.microsoft.com/office/powerpoint/2010/main" val="3125463786"/>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F46500-896F-F529-B0E7-91D205D732D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97D7AC1D-7A95-5715-F021-02EA39DA4F6E}"/>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6AFB3B16-8548-20A0-45D8-DF29460107C9}"/>
              </a:ext>
            </a:extLst>
          </p:cNvPr>
          <p:cNvSpPr>
            <a:spLocks noGrp="1"/>
          </p:cNvSpPr>
          <p:nvPr>
            <p:ph type="body" idx="1"/>
          </p:nvPr>
        </p:nvSpPr>
        <p:spPr/>
        <p:txBody>
          <a:bodyPr/>
          <a:lstStyle/>
          <a:p>
            <a:r>
              <a:rPr kumimoji="1" lang="ja-JP" altLang="en-US" dirty="0"/>
              <a:t>②境界付けられたコンテキストがまとまってサブドメインになります。そして</a:t>
            </a:r>
            <a:endParaRPr kumimoji="1" lang="en-US" altLang="ja-JP" dirty="0"/>
          </a:p>
        </p:txBody>
      </p:sp>
      <p:sp>
        <p:nvSpPr>
          <p:cNvPr id="4" name="スライド番号プレースホルダー 3">
            <a:extLst>
              <a:ext uri="{FF2B5EF4-FFF2-40B4-BE49-F238E27FC236}">
                <a16:creationId xmlns:a16="http://schemas.microsoft.com/office/drawing/2014/main" id="{78A34CD6-DFB4-7CC2-BC0B-35B4102032B6}"/>
              </a:ext>
            </a:extLst>
          </p:cNvPr>
          <p:cNvSpPr>
            <a:spLocks noGrp="1"/>
          </p:cNvSpPr>
          <p:nvPr>
            <p:ph type="sldNum" sz="quarter" idx="10"/>
          </p:nvPr>
        </p:nvSpPr>
        <p:spPr/>
        <p:txBody>
          <a:bodyPr/>
          <a:lstStyle/>
          <a:p>
            <a:fld id="{D8129B96-90C9-4C4A-9463-7040911BA0B2}" type="slidenum">
              <a:rPr lang="en-US" smtClean="0"/>
              <a:t>124</a:t>
            </a:fld>
            <a:endParaRPr lang="en-US"/>
          </a:p>
        </p:txBody>
      </p:sp>
    </p:spTree>
    <p:extLst>
      <p:ext uri="{BB962C8B-B14F-4D97-AF65-F5344CB8AC3E}">
        <p14:creationId xmlns:p14="http://schemas.microsoft.com/office/powerpoint/2010/main" val="760570907"/>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713A80-A10B-C8D9-EB49-F4B0C472213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ADB4444-3AB4-A5EA-957A-F0EF4832EBA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AED3175-0403-380A-45DF-B31925DBA739}"/>
              </a:ext>
            </a:extLst>
          </p:cNvPr>
          <p:cNvSpPr>
            <a:spLocks noGrp="1"/>
          </p:cNvSpPr>
          <p:nvPr>
            <p:ph type="body" idx="1"/>
          </p:nvPr>
        </p:nvSpPr>
        <p:spPr/>
        <p:txBody>
          <a:bodyPr/>
          <a:lstStyle/>
          <a:p>
            <a:r>
              <a:rPr kumimoji="1" lang="ja-JP" altLang="en-US" dirty="0"/>
              <a:t>③サブドメインとサブドメインがまとまってドメインになります。</a:t>
            </a:r>
            <a:endParaRPr kumimoji="1" lang="en-US" altLang="ja-JP" dirty="0"/>
          </a:p>
        </p:txBody>
      </p:sp>
      <p:sp>
        <p:nvSpPr>
          <p:cNvPr id="4" name="スライド番号プレースホルダー 3">
            <a:extLst>
              <a:ext uri="{FF2B5EF4-FFF2-40B4-BE49-F238E27FC236}">
                <a16:creationId xmlns:a16="http://schemas.microsoft.com/office/drawing/2014/main" id="{6D34DB7D-FDCD-0280-8056-0226D481D523}"/>
              </a:ext>
            </a:extLst>
          </p:cNvPr>
          <p:cNvSpPr>
            <a:spLocks noGrp="1"/>
          </p:cNvSpPr>
          <p:nvPr>
            <p:ph type="sldNum" sz="quarter" idx="10"/>
          </p:nvPr>
        </p:nvSpPr>
        <p:spPr/>
        <p:txBody>
          <a:bodyPr/>
          <a:lstStyle/>
          <a:p>
            <a:fld id="{D8129B96-90C9-4C4A-9463-7040911BA0B2}" type="slidenum">
              <a:rPr lang="en-US" smtClean="0"/>
              <a:t>125</a:t>
            </a:fld>
            <a:endParaRPr lang="en-US"/>
          </a:p>
        </p:txBody>
      </p:sp>
    </p:spTree>
    <p:extLst>
      <p:ext uri="{BB962C8B-B14F-4D97-AF65-F5344CB8AC3E}">
        <p14:creationId xmlns:p14="http://schemas.microsoft.com/office/powerpoint/2010/main" val="1994832307"/>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EA29E7-8E91-4DBC-E8E7-136A71AD8E3A}"/>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C8CBDB15-54D0-2B72-6C43-60D9B492B9F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438D716-D312-15FC-0AC9-5CB51D1B47F2}"/>
              </a:ext>
            </a:extLst>
          </p:cNvPr>
          <p:cNvSpPr>
            <a:spLocks noGrp="1"/>
          </p:cNvSpPr>
          <p:nvPr>
            <p:ph type="body" idx="1"/>
          </p:nvPr>
        </p:nvSpPr>
        <p:spPr/>
        <p:txBody>
          <a:bodyPr/>
          <a:lstStyle/>
          <a:p>
            <a:r>
              <a:rPr kumimoji="1" lang="ja-JP" altLang="en-US" dirty="0"/>
              <a:t>④ここではこれらを、ソフトウェア オブジェクトと呼ぶことにします。</a:t>
            </a:r>
            <a:endParaRPr kumimoji="1" lang="en-US" altLang="ja-JP" dirty="0"/>
          </a:p>
          <a:p>
            <a:endParaRPr kumimoji="1" lang="en-US" altLang="ja-JP" dirty="0"/>
          </a:p>
          <a:p>
            <a:r>
              <a:rPr kumimoji="1" lang="ja-JP" altLang="en-US" dirty="0"/>
              <a:t>⑤ソフトウェアオブジェクトのすべてにおいて、ここまでした話の内容は適用できまし</a:t>
            </a:r>
            <a:endParaRPr kumimoji="1" lang="en-US" altLang="ja-JP" dirty="0"/>
          </a:p>
          <a:p>
            <a:r>
              <a:rPr kumimoji="1" lang="ja-JP" altLang="en-US" dirty="0"/>
              <a:t>なんなら、複数のシステム間であっても同様です。</a:t>
            </a:r>
            <a:endParaRPr kumimoji="1" lang="en-US" altLang="ja-JP" dirty="0"/>
          </a:p>
          <a:p>
            <a:r>
              <a:rPr kumimoji="1" lang="ja-JP" altLang="en-US" dirty="0"/>
              <a:t>もちろんシステム間は例えば</a:t>
            </a:r>
            <a:r>
              <a:rPr kumimoji="1" lang="en-US" altLang="ja-JP" dirty="0"/>
              <a:t>Web</a:t>
            </a:r>
            <a:r>
              <a:rPr kumimoji="1" lang="ja-JP" altLang="en-US" dirty="0"/>
              <a:t> </a:t>
            </a:r>
            <a:r>
              <a:rPr kumimoji="1" lang="en-US" altLang="ja-JP" dirty="0"/>
              <a:t>API</a:t>
            </a:r>
            <a:r>
              <a:rPr kumimoji="1" lang="ja-JP" altLang="en-US" dirty="0"/>
              <a:t>になったり</a:t>
            </a:r>
            <a:endParaRPr kumimoji="1" lang="en-US" altLang="ja-JP" dirty="0"/>
          </a:p>
          <a:p>
            <a:r>
              <a:rPr kumimoji="1" lang="ja-JP" altLang="en-US" dirty="0"/>
              <a:t>なんなら</a:t>
            </a:r>
            <a:r>
              <a:rPr kumimoji="1" lang="en-US" altLang="ja-JP" dirty="0"/>
              <a:t>CSV</a:t>
            </a:r>
            <a:r>
              <a:rPr kumimoji="1" lang="ja-JP" altLang="en-US" dirty="0"/>
              <a:t>を</a:t>
            </a:r>
            <a:r>
              <a:rPr kumimoji="1" lang="en-US" altLang="ja-JP" dirty="0"/>
              <a:t>FTP</a:t>
            </a:r>
            <a:r>
              <a:rPr kumimoji="1" lang="ja-JP" altLang="en-US" dirty="0"/>
              <a:t>で連携するなんてこともあるでしょうけど</a:t>
            </a:r>
            <a:endParaRPr kumimoji="1" lang="en-US" altLang="ja-JP" dirty="0"/>
          </a:p>
          <a:p>
            <a:r>
              <a:rPr kumimoji="1" lang="ja-JP" altLang="en-US" dirty="0"/>
              <a:t>どの要素間であっても、コントラクトの文脈を管理する事で</a:t>
            </a:r>
            <a:endParaRPr kumimoji="1" lang="en-US" altLang="ja-JP" dirty="0"/>
          </a:p>
          <a:p>
            <a:r>
              <a:rPr kumimoji="1" lang="ja-JP" altLang="en-US" dirty="0"/>
              <a:t>制御の流れと依存関係は制御することが可能です。</a:t>
            </a:r>
          </a:p>
        </p:txBody>
      </p:sp>
      <p:sp>
        <p:nvSpPr>
          <p:cNvPr id="4" name="スライド番号プレースホルダー 3">
            <a:extLst>
              <a:ext uri="{FF2B5EF4-FFF2-40B4-BE49-F238E27FC236}">
                <a16:creationId xmlns:a16="http://schemas.microsoft.com/office/drawing/2014/main" id="{7240FBB3-51C2-43BA-18FD-205AF932A2F2}"/>
              </a:ext>
            </a:extLst>
          </p:cNvPr>
          <p:cNvSpPr>
            <a:spLocks noGrp="1"/>
          </p:cNvSpPr>
          <p:nvPr>
            <p:ph type="sldNum" sz="quarter" idx="10"/>
          </p:nvPr>
        </p:nvSpPr>
        <p:spPr/>
        <p:txBody>
          <a:bodyPr/>
          <a:lstStyle/>
          <a:p>
            <a:fld id="{D8129B96-90C9-4C4A-9463-7040911BA0B2}" type="slidenum">
              <a:rPr lang="en-US" smtClean="0"/>
              <a:t>126</a:t>
            </a:fld>
            <a:endParaRPr lang="en-US"/>
          </a:p>
        </p:txBody>
      </p:sp>
    </p:spTree>
    <p:extLst>
      <p:ext uri="{BB962C8B-B14F-4D97-AF65-F5344CB8AC3E}">
        <p14:creationId xmlns:p14="http://schemas.microsoft.com/office/powerpoint/2010/main" val="3044433946"/>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4A7500-7AEE-DEFA-8C9F-FA731BAD2B2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1F5ABF8-FFAB-B008-F9F5-EEDB74341ABF}"/>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D8432607-A31E-D595-92D5-0A891D406344}"/>
              </a:ext>
            </a:extLst>
          </p:cNvPr>
          <p:cNvSpPr>
            <a:spLocks noGrp="1"/>
          </p:cNvSpPr>
          <p:nvPr>
            <p:ph type="body" idx="1"/>
          </p:nvPr>
        </p:nvSpPr>
        <p:spPr/>
        <p:txBody>
          <a:bodyPr/>
          <a:lstStyle/>
          <a:p>
            <a:r>
              <a:rPr kumimoji="1" lang="ja-JP" altLang="en-US" dirty="0"/>
              <a:t>アーキテクチャ設計というと技術的なレイヤーばかり着目されがちですが</a:t>
            </a:r>
          </a:p>
        </p:txBody>
      </p:sp>
      <p:sp>
        <p:nvSpPr>
          <p:cNvPr id="4" name="スライド番号プレースホルダー 3">
            <a:extLst>
              <a:ext uri="{FF2B5EF4-FFF2-40B4-BE49-F238E27FC236}">
                <a16:creationId xmlns:a16="http://schemas.microsoft.com/office/drawing/2014/main" id="{57239AAF-7283-1685-F048-518602736C3E}"/>
              </a:ext>
            </a:extLst>
          </p:cNvPr>
          <p:cNvSpPr>
            <a:spLocks noGrp="1"/>
          </p:cNvSpPr>
          <p:nvPr>
            <p:ph type="sldNum" sz="quarter" idx="5"/>
          </p:nvPr>
        </p:nvSpPr>
        <p:spPr/>
        <p:txBody>
          <a:bodyPr/>
          <a:lstStyle/>
          <a:p>
            <a:fld id="{D8129B96-90C9-4C4A-9463-7040911BA0B2}" type="slidenum">
              <a:rPr lang="en-US" smtClean="0"/>
              <a:t>127</a:t>
            </a:fld>
            <a:endParaRPr lang="en-US"/>
          </a:p>
        </p:txBody>
      </p:sp>
    </p:spTree>
    <p:extLst>
      <p:ext uri="{BB962C8B-B14F-4D97-AF65-F5344CB8AC3E}">
        <p14:creationId xmlns:p14="http://schemas.microsoft.com/office/powerpoint/2010/main" val="1595522"/>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77E721-B15C-F636-62B2-F5ADA338E51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FD6C560B-A27D-49F9-851B-357887E37C98}"/>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EFB26CBF-AB99-1A85-8B9E-371C6A7CA889}"/>
              </a:ext>
            </a:extLst>
          </p:cNvPr>
          <p:cNvSpPr>
            <a:spLocks noGrp="1"/>
          </p:cNvSpPr>
          <p:nvPr>
            <p:ph type="body" idx="1"/>
          </p:nvPr>
        </p:nvSpPr>
        <p:spPr/>
        <p:txBody>
          <a:bodyPr/>
          <a:lstStyle/>
          <a:p>
            <a:r>
              <a:rPr kumimoji="1" lang="ja-JP" altLang="en-US" dirty="0"/>
              <a:t>それより大切なものがある事が理解いただけたのではないでしょうか？</a:t>
            </a:r>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A5A67F46-1B1A-D02D-9466-715749F72CF0}"/>
              </a:ext>
            </a:extLst>
          </p:cNvPr>
          <p:cNvSpPr>
            <a:spLocks noGrp="1"/>
          </p:cNvSpPr>
          <p:nvPr>
            <p:ph type="sldNum" sz="quarter" idx="5"/>
          </p:nvPr>
        </p:nvSpPr>
        <p:spPr/>
        <p:txBody>
          <a:bodyPr/>
          <a:lstStyle/>
          <a:p>
            <a:fld id="{D8129B96-90C9-4C4A-9463-7040911BA0B2}" type="slidenum">
              <a:rPr lang="en-US" smtClean="0"/>
              <a:t>128</a:t>
            </a:fld>
            <a:endParaRPr lang="en-US"/>
          </a:p>
        </p:txBody>
      </p:sp>
    </p:spTree>
    <p:extLst>
      <p:ext uri="{BB962C8B-B14F-4D97-AF65-F5344CB8AC3E}">
        <p14:creationId xmlns:p14="http://schemas.microsoft.com/office/powerpoint/2010/main" val="3356675709"/>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41E8D3-5AD0-79EF-E3B9-22844F378ECD}"/>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B086B06-1B1A-36DD-CA96-D8D07D7F279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C71C280F-8022-B895-0F6B-5E2DC0A6DC62}"/>
              </a:ext>
            </a:extLst>
          </p:cNvPr>
          <p:cNvSpPr>
            <a:spLocks noGrp="1"/>
          </p:cNvSpPr>
          <p:nvPr>
            <p:ph type="body" idx="1"/>
          </p:nvPr>
        </p:nvSpPr>
        <p:spPr/>
        <p:txBody>
          <a:bodyPr/>
          <a:lstStyle/>
          <a:p>
            <a:r>
              <a:rPr kumimoji="1" lang="ja-JP" altLang="en-US" dirty="0"/>
              <a:t>実際、右側の同心円のモデルは、一つのサブドメインの内部設計にすぎないからです。</a:t>
            </a:r>
          </a:p>
        </p:txBody>
      </p:sp>
      <p:sp>
        <p:nvSpPr>
          <p:cNvPr id="4" name="スライド番号プレースホルダー 3">
            <a:extLst>
              <a:ext uri="{FF2B5EF4-FFF2-40B4-BE49-F238E27FC236}">
                <a16:creationId xmlns:a16="http://schemas.microsoft.com/office/drawing/2014/main" id="{ECBAF4D2-E346-7D4B-59E5-8F6C0E8B882F}"/>
              </a:ext>
            </a:extLst>
          </p:cNvPr>
          <p:cNvSpPr>
            <a:spLocks noGrp="1"/>
          </p:cNvSpPr>
          <p:nvPr>
            <p:ph type="sldNum" sz="quarter" idx="5"/>
          </p:nvPr>
        </p:nvSpPr>
        <p:spPr/>
        <p:txBody>
          <a:bodyPr/>
          <a:lstStyle/>
          <a:p>
            <a:fld id="{D8129B96-90C9-4C4A-9463-7040911BA0B2}" type="slidenum">
              <a:rPr lang="en-US" smtClean="0"/>
              <a:t>129</a:t>
            </a:fld>
            <a:endParaRPr lang="en-US"/>
          </a:p>
        </p:txBody>
      </p:sp>
    </p:spTree>
    <p:extLst>
      <p:ext uri="{BB962C8B-B14F-4D97-AF65-F5344CB8AC3E}">
        <p14:creationId xmlns:p14="http://schemas.microsoft.com/office/powerpoint/2010/main" val="33770539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という訳で、さっそく本題に入らせてください。</a:t>
            </a:r>
            <a:endParaRPr kumimoji="1" lang="en-US" altLang="ja-JP" dirty="0"/>
          </a:p>
          <a:p>
            <a:r>
              <a:rPr kumimoji="1" lang="ja-JP" altLang="en-US" dirty="0"/>
              <a:t>まずは「誤解されがちな二つのこと」です。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13</a:t>
            </a:fld>
            <a:endParaRPr lang="en-US"/>
          </a:p>
        </p:txBody>
      </p:sp>
    </p:spTree>
    <p:extLst>
      <p:ext uri="{BB962C8B-B14F-4D97-AF65-F5344CB8AC3E}">
        <p14:creationId xmlns:p14="http://schemas.microsoft.com/office/powerpoint/2010/main" val="1411833009"/>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「アーキテクチャのルールはどれも同じである」</a:t>
            </a:r>
            <a:endParaRPr kumimoji="1" lang="en-US" altLang="ja-JP"/>
          </a:p>
          <a:p>
            <a:r>
              <a:rPr kumimoji="1" lang="ja-JP" altLang="en-US"/>
              <a:t>という真意が何となく伝わってきたのではないでしょうか？</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130</a:t>
            </a:fld>
            <a:endParaRPr lang="en-US"/>
          </a:p>
        </p:txBody>
      </p:sp>
    </p:spTree>
    <p:extLst>
      <p:ext uri="{BB962C8B-B14F-4D97-AF65-F5344CB8AC3E}">
        <p14:creationId xmlns:p14="http://schemas.microsoft.com/office/powerpoint/2010/main" val="3336236948"/>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さて、ここまではどちらかというと、ボトムアップ的なアプローチで説明してきました。</a:t>
            </a:r>
            <a:endParaRPr kumimoji="1" lang="en-US" altLang="ja-JP" dirty="0"/>
          </a:p>
          <a:p>
            <a:r>
              <a:rPr kumimoji="1" lang="ja-JP" altLang="en-US" dirty="0"/>
              <a:t>ここからは少し、トップダウン的なアプローチでお話してみたいと思います。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131</a:t>
            </a:fld>
            <a:endParaRPr lang="en-US"/>
          </a:p>
        </p:txBody>
      </p:sp>
    </p:spTree>
    <p:extLst>
      <p:ext uri="{BB962C8B-B14F-4D97-AF65-F5344CB8AC3E}">
        <p14:creationId xmlns:p14="http://schemas.microsoft.com/office/powerpoint/2010/main" val="140296906"/>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なおここからはクリーンアーキテクチャの書籍に書かれてる内容だったり</a:t>
            </a:r>
            <a:endParaRPr kumimoji="1" lang="en-US" altLang="ja-JP" dirty="0"/>
          </a:p>
          <a:p>
            <a:r>
              <a:rPr kumimoji="1" lang="ja-JP" altLang="en-US" dirty="0"/>
              <a:t>世間の共通見解だったりするわけではなく</a:t>
            </a:r>
            <a:endParaRPr kumimoji="1" lang="en-US" altLang="ja-JP" dirty="0"/>
          </a:p>
          <a:p>
            <a:r>
              <a:rPr kumimoji="1" lang="ja-JP" altLang="en-US" dirty="0"/>
              <a:t>私個人の私見が多くなります。</a:t>
            </a:r>
            <a:endParaRPr kumimoji="1" lang="en-US" altLang="ja-JP" dirty="0"/>
          </a:p>
          <a:p>
            <a:r>
              <a:rPr kumimoji="1" lang="ja-JP" altLang="en-US" dirty="0"/>
              <a:t>私はそう考えてるというお話であることにご注意ください。</a:t>
            </a:r>
            <a:endParaRPr kumimoji="1" lang="en-US" altLang="ja-JP" dirty="0"/>
          </a:p>
          <a:p>
            <a:endParaRPr kumimoji="1" lang="en-US" altLang="ja-JP" dirty="0"/>
          </a:p>
          <a:p>
            <a:r>
              <a:rPr kumimoji="1" lang="ja-JP" altLang="en-US" dirty="0"/>
              <a:t>さて、そもそもアーキテクチャ、ここではソフトウェアアーキテクチャですね。</a:t>
            </a:r>
            <a:endParaRPr kumimoji="1" lang="en-US" altLang="ja-JP" dirty="0"/>
          </a:p>
          <a:p>
            <a:r>
              <a:rPr kumimoji="1" lang="ja-JP" altLang="en-US" dirty="0"/>
              <a:t>ソフトウェアアーキテクチャとは何なんでしょうか？</a:t>
            </a:r>
          </a:p>
          <a:p>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132</a:t>
            </a:fld>
            <a:endParaRPr lang="en-US"/>
          </a:p>
        </p:txBody>
      </p:sp>
    </p:spTree>
    <p:extLst>
      <p:ext uri="{BB962C8B-B14F-4D97-AF65-F5344CB8AC3E}">
        <p14:creationId xmlns:p14="http://schemas.microsoft.com/office/powerpoint/2010/main" val="3987013640"/>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Web</a:t>
            </a:r>
            <a:r>
              <a:rPr kumimoji="1" lang="ja-JP" altLang="en-US" dirty="0"/>
              <a:t>や書籍上でよく見かける</a:t>
            </a:r>
            <a:r>
              <a:rPr kumimoji="1" lang="ja-JP" altLang="en-US"/>
              <a:t>、ソフトウェア アーキテクチャ</a:t>
            </a:r>
            <a:r>
              <a:rPr kumimoji="1" lang="ja-JP" altLang="en-US" dirty="0"/>
              <a:t>というと</a:t>
            </a:r>
            <a:endParaRPr kumimoji="1" lang="en-US" altLang="ja-JP" dirty="0"/>
          </a:p>
          <a:p>
            <a:r>
              <a:rPr kumimoji="1" lang="ja-JP" altLang="en-US" dirty="0"/>
              <a:t>たとえばこのあたりが該当するように思います。</a:t>
            </a:r>
            <a:endParaRPr kumimoji="1" lang="en-US" altLang="ja-JP" dirty="0"/>
          </a:p>
          <a:p>
            <a:r>
              <a:rPr kumimoji="1" lang="ja-JP" altLang="en-US" dirty="0"/>
              <a:t>これらは類型的なソフトウェアアーキテクチャのパターン群です。</a:t>
            </a:r>
            <a:endParaRPr kumimoji="1" lang="en-US" altLang="ja-JP" dirty="0"/>
          </a:p>
          <a:p>
            <a:r>
              <a:rPr kumimoji="1" lang="ja-JP" altLang="en-US" dirty="0"/>
              <a:t>ただし特定領域のパターンであって、ソフトウェアアーキテクチャの全てではありません。</a:t>
            </a:r>
            <a:endParaRPr kumimoji="1" lang="en-US" altLang="ja-JP" dirty="0"/>
          </a:p>
          <a:p>
            <a:r>
              <a:rPr kumimoji="1" lang="ja-JP" altLang="en-US" dirty="0"/>
              <a:t>では、ソフトウェアアーキテクチャとは何か？ドン！</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133</a:t>
            </a:fld>
            <a:endParaRPr lang="en-US"/>
          </a:p>
        </p:txBody>
      </p:sp>
    </p:spTree>
    <p:extLst>
      <p:ext uri="{BB962C8B-B14F-4D97-AF65-F5344CB8AC3E}">
        <p14:creationId xmlns:p14="http://schemas.microsoft.com/office/powerpoint/2010/main" val="3756017930"/>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読む。</a:t>
            </a:r>
            <a:endParaRPr kumimoji="1" lang="en-US" altLang="ja-JP"/>
          </a:p>
          <a:p>
            <a:r>
              <a:rPr kumimoji="1" lang="ja-JP" altLang="en-US"/>
              <a:t>うん、良く分からん。</a:t>
            </a:r>
            <a:endParaRPr kumimoji="1" lang="en-US" altLang="ja-JP"/>
          </a:p>
          <a:p>
            <a:r>
              <a:rPr kumimoji="1" lang="ja-JP" altLang="en-US"/>
              <a:t>別の意見を見てみましょう。</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134</a:t>
            </a:fld>
            <a:endParaRPr lang="en-US"/>
          </a:p>
        </p:txBody>
      </p:sp>
    </p:spTree>
    <p:extLst>
      <p:ext uri="{BB962C8B-B14F-4D97-AF65-F5344CB8AC3E}">
        <p14:creationId xmlns:p14="http://schemas.microsoft.com/office/powerpoint/2010/main" val="266295299"/>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多分、世界的なアーキテクトの第一人者を</a:t>
            </a:r>
            <a:r>
              <a:rPr kumimoji="1" lang="en-US" altLang="ja-JP" dirty="0"/>
              <a:t>10</a:t>
            </a:r>
            <a:r>
              <a:rPr kumimoji="1" lang="ja-JP" altLang="en-US" dirty="0"/>
              <a:t>人上げろと言われると</a:t>
            </a:r>
            <a:endParaRPr kumimoji="1" lang="en-US" altLang="ja-JP" dirty="0"/>
          </a:p>
          <a:p>
            <a:r>
              <a:rPr kumimoji="1" lang="ja-JP" altLang="en-US" dirty="0"/>
              <a:t>多くの方がそのうちの一人として</a:t>
            </a:r>
            <a:r>
              <a:rPr kumimoji="1" lang="ja-JP" altLang="en-US"/>
              <a:t>、マーティン ファウラー</a:t>
            </a:r>
            <a:r>
              <a:rPr kumimoji="1" lang="ja-JP" altLang="en-US" dirty="0"/>
              <a:t>氏をあげるのではないかと思います。</a:t>
            </a:r>
            <a:endParaRPr kumimoji="1" lang="en-US" altLang="ja-JP" dirty="0"/>
          </a:p>
          <a:p>
            <a:r>
              <a:rPr kumimoji="1" lang="ja-JP" altLang="en-US" dirty="0"/>
              <a:t>彼はこう言っています。</a:t>
            </a:r>
            <a:endParaRPr kumimoji="1" lang="en-US" altLang="ja-JP" dirty="0"/>
          </a:p>
          <a:p>
            <a:endParaRPr kumimoji="1" lang="en-US" altLang="ja-JP" dirty="0"/>
          </a:p>
          <a:p>
            <a:r>
              <a:rPr kumimoji="1" lang="ja-JP" altLang="en-US" dirty="0"/>
              <a:t>ふむ。</a:t>
            </a:r>
            <a:endParaRPr kumimoji="1" lang="en-US" altLang="ja-JP" dirty="0"/>
          </a:p>
          <a:p>
            <a:r>
              <a:rPr kumimoji="1" lang="ja-JP" altLang="en-US" dirty="0"/>
              <a:t>ちなみに</a:t>
            </a:r>
            <a:r>
              <a:rPr kumimoji="1" lang="en-US" altLang="ja-JP" dirty="0"/>
              <a:t>Wikipedia</a:t>
            </a:r>
            <a:r>
              <a:rPr kumimoji="1" lang="ja-JP" altLang="en-US" dirty="0"/>
              <a:t>には、こんなことが書かれています。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135</a:t>
            </a:fld>
            <a:endParaRPr lang="en-US"/>
          </a:p>
        </p:txBody>
      </p:sp>
    </p:spTree>
    <p:extLst>
      <p:ext uri="{BB962C8B-B14F-4D97-AF65-F5344CB8AC3E}">
        <p14:creationId xmlns:p14="http://schemas.microsoft.com/office/powerpoint/2010/main" val="2268277916"/>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そう、厳密で共通認識の定義は存在しないんですね。</a:t>
            </a:r>
            <a:endParaRPr kumimoji="1" lang="en-US" altLang="ja-JP"/>
          </a:p>
          <a:p>
            <a:r>
              <a:rPr kumimoji="1" lang="ja-JP" altLang="en-US"/>
              <a:t>みんな気軽にアーキテクチャ・アーキテクトと言いますが</a:t>
            </a:r>
            <a:endParaRPr kumimoji="1" lang="en-US" altLang="ja-JP"/>
          </a:p>
          <a:p>
            <a:r>
              <a:rPr kumimoji="1" lang="ja-JP" altLang="en-US"/>
              <a:t>定義はあいまいなんです。</a:t>
            </a:r>
            <a:endParaRPr kumimoji="1" lang="en-US" altLang="ja-JP"/>
          </a:p>
          <a:p>
            <a:endParaRPr kumimoji="1" lang="ja-JP" altLang="en-US"/>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136</a:t>
            </a:fld>
            <a:endParaRPr lang="en-US"/>
          </a:p>
        </p:txBody>
      </p:sp>
    </p:spTree>
    <p:extLst>
      <p:ext uri="{BB962C8B-B14F-4D97-AF65-F5344CB8AC3E}">
        <p14:creationId xmlns:p14="http://schemas.microsoft.com/office/powerpoint/2010/main" val="684766781"/>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とは言え、おおよその共通認識は</a:t>
            </a:r>
            <a:endParaRPr kumimoji="1" lang="en-US" altLang="ja-JP"/>
          </a:p>
          <a:p>
            <a:r>
              <a:rPr kumimoji="1" lang="ja-JP" altLang="en-US"/>
              <a:t>もちろんあります。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137</a:t>
            </a:fld>
            <a:endParaRPr lang="en-US"/>
          </a:p>
        </p:txBody>
      </p:sp>
    </p:spTree>
    <p:extLst>
      <p:ext uri="{BB962C8B-B14F-4D97-AF65-F5344CB8AC3E}">
        <p14:creationId xmlns:p14="http://schemas.microsoft.com/office/powerpoint/2010/main" val="394835034"/>
      </p:ext>
    </p:extLst>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まず、ソフトウェアアーキテクチャとは</a:t>
            </a:r>
            <a:br>
              <a:rPr kumimoji="1" lang="en-US" altLang="ja-JP" dirty="0"/>
            </a:br>
            <a:r>
              <a:rPr kumimoji="1" lang="ja-JP" altLang="en-US" dirty="0"/>
              <a:t>システムアーキテクチャのうち、ソフトウェア領域のアーキテクチャを指します。</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本来システムというのは、制度や組織などのことを指しますが、システムアーキテクチャと言った場合</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ソフトウェア外も含めて語られることもあります。</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実際、最近私は、システム設計の最上位ドキュメントには、システム外部の活動も含めた</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ビジネスを定義するようにしています。</a:t>
            </a:r>
            <a:br>
              <a:rPr kumimoji="1" lang="en-US" altLang="ja-JP" dirty="0"/>
            </a:br>
            <a:endParaRPr kumimoji="1" lang="en-US" altLang="ja-JP" dirty="0"/>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138</a:t>
            </a:fld>
            <a:endParaRPr lang="en-US"/>
          </a:p>
        </p:txBody>
      </p:sp>
    </p:spTree>
    <p:extLst>
      <p:ext uri="{BB962C8B-B14F-4D97-AF65-F5344CB8AC3E}">
        <p14:creationId xmlns:p14="http://schemas.microsoft.com/office/powerpoint/2010/main" val="2013735553"/>
      </p:ext>
    </p:extLst>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そしてソフトウェアアーキテクチャとは</a:t>
            </a:r>
            <a:endParaRPr kumimoji="1" lang="en-US" altLang="ja-JP"/>
          </a:p>
          <a:p>
            <a:r>
              <a:rPr kumimoji="1" lang="ja-JP" altLang="en-US"/>
              <a:t>ソフトウェア構築における重要な決定事項の全てを指します</a:t>
            </a:r>
            <a:endParaRPr kumimoji="1" lang="en-US" altLang="ja-JP"/>
          </a:p>
          <a:p>
            <a:r>
              <a:rPr kumimoji="1" lang="ja-JP" altLang="en-US"/>
              <a:t>その中でも</a:t>
            </a:r>
            <a:endParaRPr kumimoji="1" lang="en-US" altLang="ja-JP"/>
          </a:p>
          <a:p>
            <a:r>
              <a:rPr kumimoji="1" lang="ja-JP" altLang="en-US"/>
              <a:t>どう分割し</a:t>
            </a:r>
            <a:endParaRPr kumimoji="1" lang="en-US" altLang="ja-JP"/>
          </a:p>
          <a:p>
            <a:r>
              <a:rPr kumimoji="1" lang="ja-JP" altLang="en-US"/>
              <a:t>どう結合・相互作用するか</a:t>
            </a:r>
            <a:endParaRPr kumimoji="1" lang="en-US" altLang="ja-JP"/>
          </a:p>
          <a:p>
            <a:r>
              <a:rPr kumimoji="1" lang="ja-JP" altLang="en-US"/>
              <a:t>が、特に重要です。</a:t>
            </a:r>
            <a:endParaRPr kumimoji="1" lang="en-US" altLang="ja-JP"/>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139</a:t>
            </a:fld>
            <a:endParaRPr lang="en-US"/>
          </a:p>
        </p:txBody>
      </p:sp>
    </p:spTree>
    <p:extLst>
      <p:ext uri="{BB962C8B-B14F-4D97-AF65-F5344CB8AC3E}">
        <p14:creationId xmlns:p14="http://schemas.microsoft.com/office/powerpoint/2010/main" val="634401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この図をご覧になったことのある方は多いんじゃないかと思います。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14</a:t>
            </a:fld>
            <a:endParaRPr lang="en-US"/>
          </a:p>
        </p:txBody>
      </p:sp>
    </p:spTree>
    <p:extLst>
      <p:ext uri="{BB962C8B-B14F-4D97-AF65-F5344CB8AC3E}">
        <p14:creationId xmlns:p14="http://schemas.microsoft.com/office/powerpoint/2010/main" val="1070231590"/>
      </p:ext>
    </p:extLst>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またソフトウェアアーキテクチャとを構築すする目的とは</a:t>
            </a:r>
            <a:endParaRPr kumimoji="1" lang="en-US" altLang="ja-JP" dirty="0"/>
          </a:p>
          <a:p>
            <a:pPr marL="285750" indent="-285750">
              <a:buFont typeface="Arial" panose="020B0604020202020204" pitchFamily="34" charset="0"/>
              <a:buChar char="•"/>
            </a:pPr>
            <a:r>
              <a:rPr kumimoji="1" lang="ja-JP" altLang="en-US" dirty="0"/>
              <a:t>システムの実現をサポートする</a:t>
            </a:r>
            <a:endParaRPr kumimoji="1" lang="en-US" altLang="ja-JP" dirty="0"/>
          </a:p>
          <a:p>
            <a:pPr marL="285750" indent="-285750">
              <a:buFont typeface="Arial" panose="020B0604020202020204" pitchFamily="34" charset="0"/>
              <a:buChar char="•"/>
            </a:pPr>
            <a:r>
              <a:rPr kumimoji="1" lang="ja-JP" altLang="en-US" dirty="0"/>
              <a:t>持続可能なソフトウェアを</a:t>
            </a:r>
            <a:endParaRPr kumimoji="1" lang="en-US" altLang="ja-JP" dirty="0"/>
          </a:p>
          <a:p>
            <a:pPr marL="285750" indent="-285750">
              <a:buFont typeface="Arial" panose="020B0604020202020204" pitchFamily="34" charset="0"/>
              <a:buChar char="•"/>
            </a:pPr>
            <a:r>
              <a:rPr kumimoji="1" lang="ja-JP" altLang="en-US" dirty="0"/>
              <a:t>バランス良く構築する為</a:t>
            </a:r>
            <a:endParaRPr kumimoji="1" lang="en-US" altLang="ja-JP" dirty="0"/>
          </a:p>
          <a:p>
            <a:pPr marL="0" indent="0">
              <a:buFont typeface="Arial" panose="020B0604020202020204" pitchFamily="34" charset="0"/>
              <a:buNone/>
            </a:pPr>
            <a:r>
              <a:rPr kumimoji="1" lang="ja-JP" altLang="en-US" dirty="0"/>
              <a:t>だと、私は考えています。</a:t>
            </a:r>
            <a:endParaRPr kumimoji="1" lang="en-US" altLang="ja-JP" dirty="0"/>
          </a:p>
          <a:p>
            <a:pPr marL="0" indent="0">
              <a:buFont typeface="Arial" panose="020B0604020202020204" pitchFamily="34" charset="0"/>
              <a:buNone/>
            </a:pPr>
            <a:endParaRPr kumimoji="1" lang="en-US" altLang="ja-JP" dirty="0"/>
          </a:p>
          <a:p>
            <a:pPr marL="0" indent="0">
              <a:buFont typeface="Arial" panose="020B0604020202020204" pitchFamily="34" charset="0"/>
              <a:buNone/>
            </a:pPr>
            <a:r>
              <a:rPr kumimoji="1" lang="ja-JP" altLang="en-US" dirty="0"/>
              <a:t>最後のバランスとは、</a:t>
            </a:r>
            <a:r>
              <a:rPr kumimoji="1" lang="en-US" altLang="ja-JP" dirty="0"/>
              <a:t>QCD</a:t>
            </a:r>
            <a:r>
              <a:rPr kumimoji="1" lang="ja-JP" altLang="en-US" dirty="0"/>
              <a:t>だと私は考えています。</a:t>
            </a:r>
            <a:endParaRPr kumimoji="1" lang="en-US" altLang="ja-JP" dirty="0"/>
          </a:p>
          <a:p>
            <a:pPr marL="0" indent="0">
              <a:buFont typeface="Arial" panose="020B0604020202020204" pitchFamily="34" charset="0"/>
              <a:buNone/>
            </a:pPr>
            <a:r>
              <a:rPr kumimoji="1" lang="ja-JP" altLang="en-US" dirty="0"/>
              <a:t>特にアーキテクチャは非機能要求からも</a:t>
            </a:r>
            <a:endParaRPr kumimoji="1" lang="en-US" altLang="ja-JP" dirty="0"/>
          </a:p>
          <a:p>
            <a:pPr marL="0" indent="0">
              <a:buFont typeface="Arial" panose="020B0604020202020204" pitchFamily="34" charset="0"/>
              <a:buNone/>
            </a:pPr>
            <a:r>
              <a:rPr kumimoji="1" lang="ja-JP" altLang="en-US" dirty="0"/>
              <a:t>おおきな影響をうける傾向が強いと言われています。</a:t>
            </a:r>
            <a:endParaRPr kumimoji="1" lang="en-US" altLang="ja-JP" dirty="0"/>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140</a:t>
            </a:fld>
            <a:endParaRPr lang="en-US"/>
          </a:p>
        </p:txBody>
      </p:sp>
    </p:spTree>
    <p:extLst>
      <p:ext uri="{BB962C8B-B14F-4D97-AF65-F5344CB8AC3E}">
        <p14:creationId xmlns:p14="http://schemas.microsoft.com/office/powerpoint/2010/main" val="1896498551"/>
      </p:ext>
    </p:extLst>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そしてクリーンアーキテクチャによると、アーキテクチャは、これらのものを与えてくれます。</a:t>
            </a:r>
            <a:endParaRPr kumimoji="1" lang="en-US" altLang="ja-JP" dirty="0"/>
          </a:p>
          <a:p>
            <a:r>
              <a:rPr kumimoji="1" lang="ja-JP" altLang="en-US" dirty="0"/>
              <a:t>個人的にはこれは少しスコープが狭いかなとは思っています。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141</a:t>
            </a:fld>
            <a:endParaRPr lang="en-US"/>
          </a:p>
        </p:txBody>
      </p:sp>
    </p:spTree>
    <p:extLst>
      <p:ext uri="{BB962C8B-B14F-4D97-AF65-F5344CB8AC3E}">
        <p14:creationId xmlns:p14="http://schemas.microsoft.com/office/powerpoint/2010/main" val="3252352566"/>
      </p:ext>
    </p:extLst>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さて、アーキテクチャが仮に先のようなものだとしたとき</a:t>
            </a:r>
            <a:endParaRPr kumimoji="1" lang="en-US" altLang="ja-JP" dirty="0"/>
          </a:p>
          <a:p>
            <a:r>
              <a:rPr kumimoji="1" lang="en-US" altLang="ja-JP"/>
              <a:t>Clean</a:t>
            </a:r>
            <a:r>
              <a:rPr kumimoji="1" lang="ja-JP" altLang="en-US"/>
              <a:t> </a:t>
            </a:r>
            <a:r>
              <a:rPr kumimoji="1" lang="en-US" altLang="ja-JP"/>
              <a:t>Architecture</a:t>
            </a:r>
            <a:r>
              <a:rPr kumimoji="1" lang="ja-JP" altLang="en-US" dirty="0"/>
              <a:t>を考える上で重要なポイントがあります。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142</a:t>
            </a:fld>
            <a:endParaRPr lang="en-US"/>
          </a:p>
        </p:txBody>
      </p:sp>
    </p:spTree>
    <p:extLst>
      <p:ext uri="{BB962C8B-B14F-4D97-AF65-F5344CB8AC3E}">
        <p14:creationId xmlns:p14="http://schemas.microsoft.com/office/powerpoint/2010/main" val="3115300005"/>
      </p:ext>
    </p:extLst>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それはこの</a:t>
            </a:r>
            <a:endParaRPr kumimoji="1" lang="en-US" altLang="ja-JP"/>
          </a:p>
          <a:p>
            <a:r>
              <a:rPr kumimoji="1" lang="ja-JP" altLang="en-US"/>
              <a:t>どう分割・結合し、どう相互作用させるか？</a:t>
            </a:r>
            <a:endParaRPr kumimoji="1" lang="en-US" altLang="ja-JP"/>
          </a:p>
          <a:p>
            <a:r>
              <a:rPr kumimoji="1" lang="ja-JP" altLang="en-US"/>
              <a:t>という点です。</a:t>
            </a:r>
            <a:endParaRPr kumimoji="1" lang="en-US" altLang="ja-JP"/>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143</a:t>
            </a:fld>
            <a:endParaRPr lang="en-US"/>
          </a:p>
        </p:txBody>
      </p:sp>
    </p:spTree>
    <p:extLst>
      <p:ext uri="{BB962C8B-B14F-4D97-AF65-F5344CB8AC3E}">
        <p14:creationId xmlns:p14="http://schemas.microsoft.com/office/powerpoint/2010/main" val="3728144541"/>
      </p:ext>
    </p:extLst>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そして、これらを実現するために最も重要となる</a:t>
            </a:r>
            <a:endParaRPr kumimoji="1" lang="en-US" altLang="ja-JP"/>
          </a:p>
          <a:p>
            <a:r>
              <a:rPr kumimoji="1" lang="ja-JP" altLang="en-US"/>
              <a:t>ソフトウェアアーキテクチャ</a:t>
            </a:r>
            <a:r>
              <a:rPr kumimoji="1" lang="en-US" altLang="ja-JP"/>
              <a:t>3</a:t>
            </a:r>
            <a:r>
              <a:rPr kumimoji="1" lang="ja-JP" altLang="en-US"/>
              <a:t>種の神器があります。</a:t>
            </a:r>
            <a:endParaRPr kumimoji="1" lang="en-US" altLang="ja-JP"/>
          </a:p>
          <a:p>
            <a:r>
              <a:rPr kumimoji="1" lang="ja-JP" altLang="en-US"/>
              <a:t>それが</a:t>
            </a:r>
            <a:endParaRPr kumimoji="1" lang="en-US" altLang="ja-JP"/>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144</a:t>
            </a:fld>
            <a:endParaRPr lang="en-US"/>
          </a:p>
        </p:txBody>
      </p:sp>
    </p:spTree>
    <p:extLst>
      <p:ext uri="{BB962C8B-B14F-4D97-AF65-F5344CB8AC3E}">
        <p14:creationId xmlns:p14="http://schemas.microsoft.com/office/powerpoint/2010/main" val="542938159"/>
      </p:ext>
    </p:extLst>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関心の分離</a:t>
            </a:r>
            <a:endParaRPr kumimoji="1" lang="en-US" altLang="ja-JP" dirty="0"/>
          </a:p>
          <a:p>
            <a:r>
              <a:rPr kumimoji="1" lang="ja-JP" altLang="en-US" dirty="0"/>
              <a:t>疎結合</a:t>
            </a:r>
            <a:endParaRPr kumimoji="1" lang="en-US" altLang="ja-JP" dirty="0"/>
          </a:p>
          <a:p>
            <a:r>
              <a:rPr kumimoji="1" lang="ja-JP" altLang="en-US" dirty="0"/>
              <a:t>依存性逆転の原則だと、私は考えています。</a:t>
            </a:r>
            <a:endParaRPr kumimoji="1" lang="en-US" altLang="ja-JP" dirty="0"/>
          </a:p>
          <a:p>
            <a:r>
              <a:rPr kumimoji="1" lang="ja-JP" altLang="en-US" dirty="0"/>
              <a:t>整理してみましょう。</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145</a:t>
            </a:fld>
            <a:endParaRPr lang="en-US"/>
          </a:p>
        </p:txBody>
      </p:sp>
    </p:spTree>
    <p:extLst>
      <p:ext uri="{BB962C8B-B14F-4D97-AF65-F5344CB8AC3E}">
        <p14:creationId xmlns:p14="http://schemas.microsoft.com/office/powerpoint/2010/main" val="1129694713"/>
      </p:ext>
    </p:extLst>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なんらかの大きな目的を表す</a:t>
            </a:r>
            <a:endParaRPr kumimoji="1" lang="en-US" altLang="ja-JP"/>
          </a:p>
          <a:p>
            <a:r>
              <a:rPr kumimoji="1" lang="ja-JP" altLang="en-US"/>
              <a:t>上位の関心があったとします。</a:t>
            </a:r>
            <a:endParaRPr kumimoji="1" lang="en-US" altLang="ja-JP"/>
          </a:p>
          <a:p>
            <a:r>
              <a:rPr kumimoji="1" lang="ja-JP" altLang="en-US"/>
              <a:t>この時、現代のソフトウェア開発の現場では、これをそのまま</a:t>
            </a:r>
            <a:endParaRPr kumimoji="1" lang="en-US" altLang="ja-JP"/>
          </a:p>
          <a:p>
            <a:r>
              <a:rPr kumimoji="1" lang="ja-JP" altLang="en-US"/>
              <a:t>モノリシックなソフトウェアとして開発したりしませんよね？</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146</a:t>
            </a:fld>
            <a:endParaRPr lang="en-US"/>
          </a:p>
        </p:txBody>
      </p:sp>
    </p:spTree>
    <p:extLst>
      <p:ext uri="{BB962C8B-B14F-4D97-AF65-F5344CB8AC3E}">
        <p14:creationId xmlns:p14="http://schemas.microsoft.com/office/powerpoint/2010/main" val="170857851"/>
      </p:ext>
    </p:extLst>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まずは粒度の小さい、個別の関心に分離します。</a:t>
            </a:r>
            <a:endParaRPr kumimoji="1" lang="en-US" altLang="ja-JP"/>
          </a:p>
          <a:p>
            <a:r>
              <a:rPr kumimoji="1" lang="ja-JP" altLang="en-US"/>
              <a:t>これが関心の分離です。</a:t>
            </a:r>
            <a:endParaRPr kumimoji="1" lang="en-US" altLang="ja-JP"/>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147</a:t>
            </a:fld>
            <a:endParaRPr lang="en-US"/>
          </a:p>
        </p:txBody>
      </p:sp>
    </p:spTree>
    <p:extLst>
      <p:ext uri="{BB962C8B-B14F-4D97-AF65-F5344CB8AC3E}">
        <p14:creationId xmlns:p14="http://schemas.microsoft.com/office/powerpoint/2010/main" val="3949946179"/>
      </p:ext>
    </p:extLst>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このとき関心が何か？は、このとき皆さんに見えているスコープによって異なります。</a:t>
            </a:r>
            <a:endParaRPr kumimoji="1" lang="en-US" altLang="ja-JP" dirty="0"/>
          </a:p>
          <a:p>
            <a:r>
              <a:rPr kumimoji="1" lang="ja-JP" altLang="en-US" dirty="0"/>
              <a:t>上位の関心がドメインであれば、個別の関心はサブドメインかもしれませんし</a:t>
            </a:r>
            <a:endParaRPr kumimoji="1" lang="en-US" altLang="ja-JP" dirty="0"/>
          </a:p>
          <a:p>
            <a:r>
              <a:rPr kumimoji="1" lang="ja-JP" altLang="en-US" dirty="0"/>
              <a:t>上位の関心がサブドメインであれば、個別の関心は境界付けられたコンテキストでしょう。</a:t>
            </a:r>
            <a:endParaRPr kumimoji="1" lang="en-US" altLang="ja-JP" dirty="0"/>
          </a:p>
          <a:p>
            <a:endParaRPr kumimoji="1" lang="en-US" altLang="ja-JP" dirty="0"/>
          </a:p>
          <a:p>
            <a:r>
              <a:rPr kumimoji="1" lang="ja-JP" altLang="en-US" dirty="0"/>
              <a:t>ただ実際にはこんな単純に分離できない事もあると思っていて</a:t>
            </a:r>
            <a:endParaRPr kumimoji="1" lang="en-US" altLang="ja-JP" dirty="0"/>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148</a:t>
            </a:fld>
            <a:endParaRPr lang="en-US"/>
          </a:p>
        </p:txBody>
      </p:sp>
    </p:spTree>
    <p:extLst>
      <p:ext uri="{BB962C8B-B14F-4D97-AF65-F5344CB8AC3E}">
        <p14:creationId xmlns:p14="http://schemas.microsoft.com/office/powerpoint/2010/main" val="1361296208"/>
      </p:ext>
    </p:extLst>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50D940-B401-52EE-46E6-870A97BFBC00}"/>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25CBC7D-DCFC-B829-A9AE-90BE8F41FE95}"/>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FA67F7B8-FA4E-8BEC-1CDB-FF72B0888E8B}"/>
              </a:ext>
            </a:extLst>
          </p:cNvPr>
          <p:cNvSpPr>
            <a:spLocks noGrp="1"/>
          </p:cNvSpPr>
          <p:nvPr>
            <p:ph type="body" idx="1"/>
          </p:nvPr>
        </p:nvSpPr>
        <p:spPr/>
        <p:txBody>
          <a:bodyPr/>
          <a:lstStyle/>
          <a:p>
            <a:r>
              <a:rPr kumimoji="1" lang="ja-JP" altLang="en-US" dirty="0"/>
              <a:t>これらとは全く軸の異なる、直行した関心も登場しがちです。</a:t>
            </a:r>
            <a:endParaRPr kumimoji="1" lang="en-US" altLang="ja-JP" dirty="0"/>
          </a:p>
          <a:p>
            <a:r>
              <a:rPr kumimoji="1" lang="ja-JP" altLang="en-US" dirty="0"/>
              <a:t>非機能なんかはありがちですね。</a:t>
            </a:r>
            <a:endParaRPr kumimoji="1" lang="en-US" altLang="ja-JP" dirty="0"/>
          </a:p>
          <a:p>
            <a:r>
              <a:rPr kumimoji="1" lang="ja-JP" altLang="en-US" dirty="0"/>
              <a:t>これらを「うまいことやる」のがアーキテクトの仕事です。</a:t>
            </a:r>
            <a:endParaRPr kumimoji="1" lang="en-US" altLang="ja-JP" dirty="0"/>
          </a:p>
          <a:p>
            <a:endParaRPr kumimoji="1" lang="en-US" altLang="ja-JP" dirty="0"/>
          </a:p>
          <a:p>
            <a:r>
              <a:rPr kumimoji="1" lang="ja-JP" altLang="en-US" dirty="0"/>
              <a:t>話を戻しましょう。</a:t>
            </a:r>
            <a:endParaRPr kumimoji="1" lang="en-US" altLang="ja-JP" dirty="0"/>
          </a:p>
        </p:txBody>
      </p:sp>
      <p:sp>
        <p:nvSpPr>
          <p:cNvPr id="4" name="スライド番号プレースホルダー 3">
            <a:extLst>
              <a:ext uri="{FF2B5EF4-FFF2-40B4-BE49-F238E27FC236}">
                <a16:creationId xmlns:a16="http://schemas.microsoft.com/office/drawing/2014/main" id="{342D2D4B-6E06-E3BC-E7BA-742502B337D9}"/>
              </a:ext>
            </a:extLst>
          </p:cNvPr>
          <p:cNvSpPr>
            <a:spLocks noGrp="1"/>
          </p:cNvSpPr>
          <p:nvPr>
            <p:ph type="sldNum" sz="quarter" idx="10"/>
          </p:nvPr>
        </p:nvSpPr>
        <p:spPr/>
        <p:txBody>
          <a:bodyPr/>
          <a:lstStyle/>
          <a:p>
            <a:fld id="{D8129B96-90C9-4C4A-9463-7040911BA0B2}" type="slidenum">
              <a:rPr lang="en-US" smtClean="0"/>
              <a:t>149</a:t>
            </a:fld>
            <a:endParaRPr lang="en-US"/>
          </a:p>
        </p:txBody>
      </p:sp>
    </p:spTree>
    <p:extLst>
      <p:ext uri="{BB962C8B-B14F-4D97-AF65-F5344CB8AC3E}">
        <p14:creationId xmlns:p14="http://schemas.microsoft.com/office/powerpoint/2010/main" val="19985064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実はこの図が良くできてい過ぎることが、二つの、大きな誤解を招く要因になっていると私は考えています。</a:t>
            </a:r>
            <a:endParaRPr kumimoji="1" lang="en-US" altLang="ja-JP" dirty="0"/>
          </a:p>
          <a:p>
            <a:r>
              <a:rPr kumimoji="1" lang="ja-JP" altLang="en-US" dirty="0"/>
              <a:t>この図の何がそんなに誤解を生んでいるのでしょうか？</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15</a:t>
            </a:fld>
            <a:endParaRPr lang="en-US"/>
          </a:p>
        </p:txBody>
      </p:sp>
    </p:spTree>
    <p:extLst>
      <p:ext uri="{BB962C8B-B14F-4D97-AF65-F5344CB8AC3E}">
        <p14:creationId xmlns:p14="http://schemas.microsoft.com/office/powerpoint/2010/main" val="3668366968"/>
      </p:ext>
    </p:extLst>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さて、分離した関心は、それ単独では上位の関心を満たせません。</a:t>
            </a:r>
            <a:endParaRPr kumimoji="1" lang="en-US" altLang="ja-JP" dirty="0"/>
          </a:p>
          <a:p>
            <a:endParaRPr kumimoji="1" lang="ja-JP" altLang="en-US" dirty="0"/>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150</a:t>
            </a:fld>
            <a:endParaRPr lang="en-US"/>
          </a:p>
        </p:txBody>
      </p:sp>
    </p:spTree>
    <p:extLst>
      <p:ext uri="{BB962C8B-B14F-4D97-AF65-F5344CB8AC3E}">
        <p14:creationId xmlns:p14="http://schemas.microsoft.com/office/powerpoint/2010/main" val="3282099260"/>
      </p:ext>
    </p:extLst>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そのため、関心は再度結合する必要があります。</a:t>
            </a:r>
            <a:endParaRPr kumimoji="1" lang="en-US" altLang="ja-JP" dirty="0"/>
          </a:p>
          <a:p>
            <a:r>
              <a:rPr kumimoji="1" lang="ja-JP" altLang="en-US" dirty="0"/>
              <a:t>そこで重要なのが疎結合ですよね。</a:t>
            </a:r>
            <a:endParaRPr kumimoji="1" lang="en-US" altLang="ja-JP" dirty="0"/>
          </a:p>
          <a:p>
            <a:r>
              <a:rPr kumimoji="1" lang="ja-JP" altLang="en-US" dirty="0"/>
              <a:t>せっかく関心を分離しても、密結合してしまってはありがたみが半減してしまいます。</a:t>
            </a:r>
            <a:endParaRPr kumimoji="1" lang="en-US" altLang="ja-JP" dirty="0"/>
          </a:p>
          <a:p>
            <a:r>
              <a:rPr kumimoji="1" lang="ja-JP" altLang="en-US" dirty="0"/>
              <a:t>ただ、本当の意味での疎結合を実現するためには</a:t>
            </a:r>
            <a:endParaRPr kumimoji="1" lang="en-US" altLang="ja-JP" dirty="0"/>
          </a:p>
          <a:p>
            <a:r>
              <a:rPr kumimoji="1" lang="ja-JP" altLang="en-US" dirty="0"/>
              <a:t>もう一つの概念が必要です。</a:t>
            </a:r>
            <a:endParaRPr kumimoji="1" lang="en-US" altLang="ja-JP" dirty="0"/>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151</a:t>
            </a:fld>
            <a:endParaRPr lang="en-US"/>
          </a:p>
        </p:txBody>
      </p:sp>
    </p:spTree>
    <p:extLst>
      <p:ext uri="{BB962C8B-B14F-4D97-AF65-F5344CB8AC3E}">
        <p14:creationId xmlns:p14="http://schemas.microsoft.com/office/powerpoint/2010/main" val="2628542199"/>
      </p:ext>
    </p:extLst>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そう。依存性逆転の原則です。</a:t>
            </a:r>
            <a:endParaRPr kumimoji="1" lang="en-US" altLang="ja-JP" dirty="0"/>
          </a:p>
          <a:p>
            <a:r>
              <a:rPr kumimoji="1" lang="ja-JP" altLang="en-US" dirty="0"/>
              <a:t>ここまでお付き合いいただいた皆さんは、もうご理解されていることでしょう。</a:t>
            </a:r>
            <a:endParaRPr kumimoji="1" lang="en-US" altLang="ja-JP" dirty="0"/>
          </a:p>
          <a:p>
            <a:r>
              <a:rPr kumimoji="1" lang="ja-JP" altLang="en-US" dirty="0"/>
              <a:t>結合は疎であるだけではなく、その結合時の依存関係を適切にコントロールすることで</a:t>
            </a:r>
            <a:endParaRPr kumimoji="1" lang="en-US" altLang="ja-JP" dirty="0"/>
          </a:p>
          <a:p>
            <a:r>
              <a:rPr kumimoji="1" lang="ja-JP" altLang="en-US" dirty="0"/>
              <a:t>より効果が高まります。</a:t>
            </a:r>
            <a:endParaRPr kumimoji="1" lang="en-US" altLang="ja-JP" dirty="0"/>
          </a:p>
          <a:p>
            <a:r>
              <a:rPr kumimoji="1" lang="ja-JP" altLang="en-US" dirty="0"/>
              <a:t>そのためには、制御の流れにとらわれず、依存方向を分離し、設計する必要があります。</a:t>
            </a:r>
            <a:endParaRPr kumimoji="1" lang="en-US" altLang="ja-JP" dirty="0"/>
          </a:p>
          <a:p>
            <a:r>
              <a:rPr kumimoji="1" lang="ja-JP" altLang="en-US" dirty="0"/>
              <a:t>そうすることで、上位の安定度と、下位の柔軟性を高めます。</a:t>
            </a:r>
            <a:endParaRPr kumimoji="1" lang="en-US" altLang="ja-JP" dirty="0"/>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152</a:t>
            </a:fld>
            <a:endParaRPr lang="en-US"/>
          </a:p>
        </p:txBody>
      </p:sp>
    </p:spTree>
    <p:extLst>
      <p:ext uri="{BB962C8B-B14F-4D97-AF65-F5344CB8AC3E}">
        <p14:creationId xmlns:p14="http://schemas.microsoft.com/office/powerpoint/2010/main" val="2681891743"/>
      </p:ext>
    </p:extLst>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最後にあらためて、クリーンアーキテクチャとはなんだったのでしょうか？</a:t>
            </a:r>
            <a:endParaRPr kumimoji="1" lang="en-US" altLang="ja-JP" dirty="0"/>
          </a:p>
          <a:p>
            <a:r>
              <a:rPr kumimoji="1" lang="ja-JP" altLang="en-US" dirty="0"/>
              <a:t>私は次のように解釈しています。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153</a:t>
            </a:fld>
            <a:endParaRPr lang="en-US"/>
          </a:p>
        </p:txBody>
      </p:sp>
    </p:spTree>
    <p:extLst>
      <p:ext uri="{BB962C8B-B14F-4D97-AF65-F5344CB8AC3E}">
        <p14:creationId xmlns:p14="http://schemas.microsoft.com/office/powerpoint/2010/main" val="2027999015"/>
      </p:ext>
    </p:extLst>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クリーンアーキテクチャというのは、ソフトウェアアーキテクチャ</a:t>
            </a:r>
            <a:endParaRPr kumimoji="1" lang="en-US" altLang="ja-JP" dirty="0"/>
          </a:p>
          <a:p>
            <a:r>
              <a:rPr kumimoji="1" lang="en-US" altLang="ja-JP" dirty="0"/>
              <a:t>3</a:t>
            </a:r>
            <a:r>
              <a:rPr kumimoji="1" lang="ja-JP" altLang="en-US" dirty="0"/>
              <a:t>種の神器を適用した、リファレンスアーキテクチャのひとつだと</a:t>
            </a:r>
            <a:endParaRPr kumimoji="1" lang="en-US" altLang="ja-JP" dirty="0"/>
          </a:p>
          <a:p>
            <a:r>
              <a:rPr kumimoji="1" lang="ja-JP" altLang="en-US" dirty="0"/>
              <a:t>私は解釈しています。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154</a:t>
            </a:fld>
            <a:endParaRPr lang="en-US"/>
          </a:p>
        </p:txBody>
      </p:sp>
    </p:spTree>
    <p:extLst>
      <p:ext uri="{BB962C8B-B14F-4D97-AF65-F5344CB8AC3E}">
        <p14:creationId xmlns:p14="http://schemas.microsoft.com/office/powerpoint/2010/main" val="1957234000"/>
      </p:ext>
    </p:extLst>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とうわけで、今日のお話は終わりになります。</a:t>
            </a:r>
            <a:endParaRPr kumimoji="1" lang="en-US" altLang="ja-JP"/>
          </a:p>
          <a:p>
            <a:r>
              <a:rPr kumimoji="1" lang="ja-JP" altLang="en-US"/>
              <a:t>最後に簡単にまとめましょう。</a:t>
            </a:r>
            <a:endParaRPr kumimoji="1" lang="en-US" altLang="ja-JP"/>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155</a:t>
            </a:fld>
            <a:endParaRPr lang="en-US"/>
          </a:p>
        </p:txBody>
      </p:sp>
    </p:spTree>
    <p:extLst>
      <p:ext uri="{BB962C8B-B14F-4D97-AF65-F5344CB8AC3E}">
        <p14:creationId xmlns:p14="http://schemas.microsoft.com/office/powerpoint/2010/main" val="849797036"/>
      </p:ext>
    </p:extLst>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a:t>クリーンアーキテクチャは、どんなソフトウェアにも適用可能な普遍的なアーキテクチャです</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156</a:t>
            </a:fld>
            <a:endParaRPr lang="en-US"/>
          </a:p>
        </p:txBody>
      </p:sp>
    </p:spTree>
    <p:extLst>
      <p:ext uri="{BB962C8B-B14F-4D97-AF65-F5344CB8AC3E}">
        <p14:creationId xmlns:p14="http://schemas.microsoft.com/office/powerpoint/2010/main" val="2669152370"/>
      </p:ext>
    </p:extLst>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クリーンアーキテクチャは</a:t>
            </a:r>
            <a:endParaRPr kumimoji="1" lang="en-US" altLang="ja-JP" dirty="0"/>
          </a:p>
          <a:p>
            <a:r>
              <a:rPr kumimoji="1" lang="en-US" altLang="ja-JP" dirty="0"/>
              <a:t>3</a:t>
            </a:r>
            <a:r>
              <a:rPr kumimoji="1" lang="ja-JP" altLang="en-US" dirty="0"/>
              <a:t>種の神器を適用した、リファレンスアーキテクチャのひとつです。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157</a:t>
            </a:fld>
            <a:endParaRPr lang="en-US"/>
          </a:p>
        </p:txBody>
      </p:sp>
    </p:spTree>
    <p:extLst>
      <p:ext uri="{BB962C8B-B14F-4D97-AF65-F5344CB8AC3E}">
        <p14:creationId xmlns:p14="http://schemas.microsoft.com/office/powerpoint/2010/main" val="2357254028"/>
      </p:ext>
    </p:extLst>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ソフトウェアアーキテクチャ</a:t>
            </a:r>
            <a:r>
              <a:rPr kumimoji="1" lang="en-US" altLang="ja-JP" dirty="0"/>
              <a:t>3</a:t>
            </a:r>
            <a:r>
              <a:rPr kumimoji="1" lang="ja-JP" altLang="en-US" dirty="0"/>
              <a:t>種の神器とは</a:t>
            </a:r>
            <a:endParaRPr kumimoji="1" lang="en-US" altLang="ja-JP" dirty="0"/>
          </a:p>
          <a:p>
            <a:r>
              <a:rPr kumimoji="1" lang="ja-JP" altLang="en-US" dirty="0"/>
              <a:t>・関心の分離</a:t>
            </a:r>
            <a:endParaRPr kumimoji="1" lang="en-US" altLang="ja-JP" dirty="0"/>
          </a:p>
          <a:p>
            <a:r>
              <a:rPr kumimoji="1" lang="ja-JP" altLang="en-US" dirty="0"/>
              <a:t>・疎結合</a:t>
            </a:r>
            <a:endParaRPr kumimoji="1" lang="en-US" altLang="ja-JP" dirty="0"/>
          </a:p>
          <a:p>
            <a:r>
              <a:rPr kumimoji="1" lang="ja-JP" altLang="en-US" dirty="0"/>
              <a:t>・依存性逆転の原則</a:t>
            </a:r>
            <a:endParaRPr kumimoji="1" lang="en-US" altLang="ja-JP" dirty="0"/>
          </a:p>
          <a:p>
            <a:r>
              <a:rPr kumimoji="1" lang="ja-JP" altLang="en-US" dirty="0"/>
              <a:t>だと、私は考えています。</a:t>
            </a:r>
            <a:endParaRPr kumimoji="1" lang="en-US" altLang="ja-JP" dirty="0"/>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158</a:t>
            </a:fld>
            <a:endParaRPr lang="en-US"/>
          </a:p>
        </p:txBody>
      </p:sp>
    </p:spTree>
    <p:extLst>
      <p:ext uri="{BB962C8B-B14F-4D97-AF65-F5344CB8AC3E}">
        <p14:creationId xmlns:p14="http://schemas.microsoft.com/office/powerpoint/2010/main" val="2940703461"/>
      </p:ext>
    </p:extLst>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クリーンアーキテクチャの本当に大切なことが三つあると私は考えています</a:t>
            </a:r>
            <a:endParaRPr kumimoji="1" lang="en-US" altLang="ja-JP" dirty="0"/>
          </a:p>
          <a:p>
            <a:r>
              <a:rPr kumimoji="1" lang="ja-JP" altLang="en-US" dirty="0"/>
              <a:t>ひとつは</a:t>
            </a:r>
            <a:endParaRPr kumimoji="1" lang="en-US" altLang="ja-JP" dirty="0"/>
          </a:p>
          <a:p>
            <a:r>
              <a:rPr kumimoji="1" lang="ja-JP" altLang="en-US" dirty="0"/>
              <a:t>依存性はより上位レベルの方針、つまりオニオンアーキテクチャであれば外から中にだけ依存するべきであること</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159</a:t>
            </a:fld>
            <a:endParaRPr lang="en-US"/>
          </a:p>
        </p:txBody>
      </p:sp>
    </p:spTree>
    <p:extLst>
      <p:ext uri="{BB962C8B-B14F-4D97-AF65-F5344CB8AC3E}">
        <p14:creationId xmlns:p14="http://schemas.microsoft.com/office/powerpoint/2010/main" val="27243806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ひとつは、この図は決してソフトウェアの関心を</a:t>
            </a:r>
            <a:endParaRPr kumimoji="1" lang="en-US" altLang="ja-JP" dirty="0"/>
          </a:p>
          <a:p>
            <a:r>
              <a:rPr kumimoji="1" lang="en-US" altLang="ja-JP" dirty="0"/>
              <a:t>Controller</a:t>
            </a:r>
            <a:r>
              <a:rPr kumimoji="1" lang="ja-JP" altLang="en-US" dirty="0"/>
              <a:t>や</a:t>
            </a:r>
            <a:r>
              <a:rPr kumimoji="1" lang="en-US" altLang="ja-JP" dirty="0"/>
              <a:t>Application</a:t>
            </a:r>
            <a:r>
              <a:rPr kumimoji="1" lang="ja-JP" altLang="en-US" dirty="0"/>
              <a:t>、</a:t>
            </a:r>
            <a:r>
              <a:rPr kumimoji="1" lang="en-US" altLang="ja-JP" dirty="0"/>
              <a:t>Entity</a:t>
            </a:r>
            <a:r>
              <a:rPr kumimoji="1" lang="ja-JP" altLang="en-US" dirty="0"/>
              <a:t>に分離しろという意味でもなく</a:t>
            </a:r>
            <a:endParaRPr kumimoji="1" lang="en-US" altLang="ja-JP" dirty="0"/>
          </a:p>
          <a:p>
            <a:r>
              <a:rPr kumimoji="1" lang="ja-JP" altLang="en-US" dirty="0"/>
              <a:t>レイヤーをこの</a:t>
            </a:r>
            <a:r>
              <a:rPr kumimoji="1" lang="en-US" altLang="ja-JP" dirty="0"/>
              <a:t>4</a:t>
            </a:r>
            <a:r>
              <a:rPr kumimoji="1" lang="ja-JP" altLang="en-US" dirty="0"/>
              <a:t>つに分割しろという意味ではないということです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a:t>
            </a:fld>
            <a:endParaRPr lang="en-US"/>
          </a:p>
        </p:txBody>
      </p:sp>
    </p:spTree>
    <p:extLst>
      <p:ext uri="{BB962C8B-B14F-4D97-AF65-F5344CB8AC3E}">
        <p14:creationId xmlns:p14="http://schemas.microsoft.com/office/powerpoint/2010/main" val="3664465810"/>
      </p:ext>
    </p:extLst>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ふたつめは</a:t>
            </a:r>
            <a:endParaRPr kumimoji="1" lang="en-US" altLang="ja-JP" dirty="0"/>
          </a:p>
          <a:p>
            <a:r>
              <a:rPr kumimoji="1" lang="ja-JP" altLang="en-US" dirty="0"/>
              <a:t>制御の流れと依存方向は分離してコントロールしなさいということ</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160</a:t>
            </a:fld>
            <a:endParaRPr lang="en-US"/>
          </a:p>
        </p:txBody>
      </p:sp>
    </p:spTree>
    <p:extLst>
      <p:ext uri="{BB962C8B-B14F-4D97-AF65-F5344CB8AC3E}">
        <p14:creationId xmlns:p14="http://schemas.microsoft.com/office/powerpoint/2010/main" val="2235710909"/>
      </p:ext>
    </p:extLst>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そして最後に</a:t>
            </a:r>
            <a:endParaRPr kumimoji="1" lang="en-US" altLang="ja-JP" dirty="0"/>
          </a:p>
          <a:p>
            <a:r>
              <a:rPr kumimoji="1" lang="ja-JP" altLang="en-US" dirty="0"/>
              <a:t>上位レベルというのは、相対的・再帰的なものであるということです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161</a:t>
            </a:fld>
            <a:endParaRPr lang="en-US"/>
          </a:p>
        </p:txBody>
      </p:sp>
    </p:spTree>
    <p:extLst>
      <p:ext uri="{BB962C8B-B14F-4D97-AF65-F5344CB8AC3E}">
        <p14:creationId xmlns:p14="http://schemas.microsoft.com/office/powerpoint/2010/main" val="788585204"/>
      </p:ext>
    </p:extLst>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参考の図のとおりに関心を分離することや</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データや処理の流れを一方通行にせよ</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ということがクリーンアーキテクチャではありません。</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162</a:t>
            </a:fld>
            <a:endParaRPr lang="en-US"/>
          </a:p>
        </p:txBody>
      </p:sp>
    </p:spTree>
    <p:extLst>
      <p:ext uri="{BB962C8B-B14F-4D97-AF65-F5344CB8AC3E}">
        <p14:creationId xmlns:p14="http://schemas.microsoft.com/office/powerpoint/2010/main" val="1718053250"/>
      </p:ext>
    </p:extLst>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クリーンアーキテクチャの本質的な価値とは、この図が実現しようとした目的、そこに至った背景、そしてそれを実現する手段にあります。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163</a:t>
            </a:fld>
            <a:endParaRPr lang="en-US"/>
          </a:p>
        </p:txBody>
      </p:sp>
    </p:spTree>
    <p:extLst>
      <p:ext uri="{BB962C8B-B14F-4D97-AF65-F5344CB8AC3E}">
        <p14:creationId xmlns:p14="http://schemas.microsoft.com/office/powerpoint/2010/main" val="1666150214"/>
      </p:ext>
    </p:extLst>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この書籍は、それらの目的・背景・手段が凝縮されている名著だ、と私は信じています。</a:t>
            </a:r>
            <a:endParaRPr kumimoji="1" lang="en-US" altLang="ja-JP" dirty="0"/>
          </a:p>
          <a:p>
            <a:r>
              <a:rPr kumimoji="1" lang="ja-JP" altLang="en-US" dirty="0"/>
              <a:t>ぜひ一読いただきたいと考えています。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164</a:t>
            </a:fld>
            <a:endParaRPr lang="en-US"/>
          </a:p>
        </p:txBody>
      </p:sp>
    </p:spTree>
    <p:extLst>
      <p:ext uri="{BB962C8B-B14F-4D97-AF65-F5344CB8AC3E}">
        <p14:creationId xmlns:p14="http://schemas.microsoft.com/office/powerpoint/2010/main" val="3898121339"/>
      </p:ext>
    </p:extLst>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というわけで</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165</a:t>
            </a:fld>
            <a:endParaRPr lang="en-US"/>
          </a:p>
        </p:txBody>
      </p:sp>
    </p:spTree>
    <p:extLst>
      <p:ext uri="{BB962C8B-B14F-4D97-AF65-F5344CB8AC3E}">
        <p14:creationId xmlns:p14="http://schemas.microsoft.com/office/powerpoint/2010/main" val="742639182"/>
      </p:ext>
    </p:extLst>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みなさん</a:t>
            </a:r>
            <a:endParaRPr kumimoji="1" lang="en-US" altLang="ja-JP"/>
          </a:p>
          <a:p>
            <a:r>
              <a:rPr kumimoji="1" lang="ja-JP" altLang="en-US"/>
              <a:t>「クリーンアーキテクチャチョットデキル」</a:t>
            </a:r>
            <a:endParaRPr kumimoji="1" lang="en-US" altLang="ja-JP"/>
          </a:p>
          <a:p>
            <a:r>
              <a:rPr kumimoji="1" lang="ja-JP" altLang="en-US"/>
              <a:t>ようになりましたね？</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166</a:t>
            </a:fld>
            <a:endParaRPr lang="en-US"/>
          </a:p>
        </p:txBody>
      </p:sp>
    </p:spTree>
    <p:extLst>
      <p:ext uri="{BB962C8B-B14F-4D97-AF65-F5344CB8AC3E}">
        <p14:creationId xmlns:p14="http://schemas.microsoft.com/office/powerpoint/2010/main" val="1189425155"/>
      </p:ext>
    </p:extLst>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本日の内容は以上になります。</a:t>
            </a:r>
            <a:endParaRPr kumimoji="1" lang="en-US" altLang="ja-JP"/>
          </a:p>
          <a:p>
            <a:r>
              <a:rPr kumimoji="1" lang="ja-JP" altLang="en-US"/>
              <a:t>ご清聴ありがとうございました。</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167</a:t>
            </a:fld>
            <a:endParaRPr lang="en-US"/>
          </a:p>
        </p:txBody>
      </p:sp>
    </p:spTree>
    <p:extLst>
      <p:ext uri="{BB962C8B-B14F-4D97-AF65-F5344CB8AC3E}">
        <p14:creationId xmlns:p14="http://schemas.microsoft.com/office/powerpoint/2010/main" val="1357527326"/>
      </p:ext>
    </p:extLst>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つまり、本当にすべてのソフトウェアが同一のアーキテクチャに帰結するとすれば</a:t>
            </a:r>
            <a:endParaRPr kumimoji="1" lang="en-US" altLang="ja-JP" dirty="0"/>
          </a:p>
          <a:p>
            <a:r>
              <a:rPr kumimoji="1" lang="ja-JP" altLang="en-US" dirty="0"/>
              <a:t>・レイヤーが</a:t>
            </a:r>
            <a:r>
              <a:rPr kumimoji="1" lang="en-US" altLang="ja-JP" dirty="0"/>
              <a:t>4</a:t>
            </a:r>
            <a:r>
              <a:rPr kumimoji="1" lang="ja-JP" altLang="en-US" dirty="0"/>
              <a:t>つ限定であったり</a:t>
            </a:r>
            <a:endParaRPr kumimoji="1" lang="en-US" altLang="ja-JP" dirty="0"/>
          </a:p>
          <a:p>
            <a:r>
              <a:rPr kumimoji="1" lang="ja-JP" altLang="en-US" dirty="0"/>
              <a:t>・</a:t>
            </a:r>
            <a:r>
              <a:rPr kumimoji="1" lang="en-US" altLang="ja-JP" dirty="0"/>
              <a:t>UI</a:t>
            </a:r>
            <a:r>
              <a:rPr kumimoji="1" lang="ja-JP" altLang="en-US" dirty="0"/>
              <a:t>が</a:t>
            </a:r>
            <a:r>
              <a:rPr kumimoji="1" lang="en-US" altLang="ja-JP" dirty="0"/>
              <a:t>MVC</a:t>
            </a:r>
            <a:r>
              <a:rPr kumimoji="1" lang="ja-JP" altLang="en-US" dirty="0"/>
              <a:t>的で</a:t>
            </a:r>
            <a:r>
              <a:rPr kumimoji="1" lang="en-US" altLang="ja-JP" dirty="0"/>
              <a:t>MVVM</a:t>
            </a:r>
            <a:r>
              <a:rPr kumimoji="1" lang="ja-JP" altLang="en-US" dirty="0"/>
              <a:t>などを否定していたり</a:t>
            </a:r>
            <a:endParaRPr kumimoji="1" lang="en-US" altLang="ja-JP" dirty="0"/>
          </a:p>
          <a:p>
            <a:r>
              <a:rPr kumimoji="1" lang="ja-JP" altLang="en-US" dirty="0"/>
              <a:t>・そもそも</a:t>
            </a:r>
            <a:r>
              <a:rPr kumimoji="1" lang="en-US" altLang="ja-JP" dirty="0"/>
              <a:t>Web</a:t>
            </a:r>
            <a:r>
              <a:rPr kumimoji="1" lang="ja-JP" altLang="en-US" dirty="0"/>
              <a:t>限定だったり</a:t>
            </a:r>
            <a:endParaRPr kumimoji="1" lang="en-US" altLang="ja-JP" dirty="0"/>
          </a:p>
          <a:p>
            <a:r>
              <a:rPr kumimoji="1" lang="ja-JP" altLang="en-US" dirty="0"/>
              <a:t>・中から外の呼び出しが</a:t>
            </a:r>
            <a:r>
              <a:rPr kumimoji="1" lang="en-US" altLang="ja-JP" dirty="0"/>
              <a:t>Application</a:t>
            </a:r>
            <a:r>
              <a:rPr kumimoji="1" lang="ja-JP" altLang="en-US" dirty="0"/>
              <a:t>レイヤー</a:t>
            </a:r>
            <a:r>
              <a:rPr kumimoji="1" lang="ja-JP" altLang="en-US"/>
              <a:t>と</a:t>
            </a:r>
            <a:r>
              <a:rPr kumimoji="1" lang="en-US" altLang="ja-JP"/>
              <a:t>Interface</a:t>
            </a:r>
            <a:r>
              <a:rPr kumimoji="1" lang="ja-JP" altLang="en-US"/>
              <a:t> </a:t>
            </a:r>
            <a:r>
              <a:rPr kumimoji="1" lang="en-US" altLang="ja-JP"/>
              <a:t>Adapter</a:t>
            </a:r>
            <a:r>
              <a:rPr kumimoji="1" lang="ja-JP" altLang="en-US" dirty="0"/>
              <a:t>レイヤーの間だけで発生する</a:t>
            </a:r>
            <a:endParaRPr kumimoji="1" lang="en-US" altLang="ja-JP" dirty="0"/>
          </a:p>
          <a:p>
            <a:r>
              <a:rPr kumimoji="1" lang="ja-JP" altLang="en-US" dirty="0"/>
              <a:t>なんて分けないですよね？</a:t>
            </a:r>
            <a:endParaRPr kumimoji="1" lang="en-US" altLang="ja-JP" dirty="0"/>
          </a:p>
          <a:p>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レイヤー数などは明確に書籍にて</a:t>
            </a:r>
            <a:r>
              <a:rPr kumimoji="1" lang="en-US" altLang="ja-JP" dirty="0"/>
              <a:t>4</a:t>
            </a:r>
            <a:r>
              <a:rPr kumimoji="1" lang="ja-JP" altLang="en-US" dirty="0"/>
              <a:t>つで有る必要性は否定されています。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168</a:t>
            </a:fld>
            <a:endParaRPr lang="en-US"/>
          </a:p>
        </p:txBody>
      </p:sp>
    </p:spTree>
    <p:extLst>
      <p:ext uri="{BB962C8B-B14F-4D97-AF65-F5344CB8AC3E}">
        <p14:creationId xmlns:p14="http://schemas.microsoft.com/office/powerpoint/2010/main" val="3788288966"/>
      </p:ext>
    </p:extLst>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Application</a:t>
            </a:r>
            <a:r>
              <a:rPr kumimoji="1" lang="ja-JP" altLang="en-US" dirty="0"/>
              <a:t>から</a:t>
            </a:r>
            <a:r>
              <a:rPr kumimoji="1" lang="en-US" altLang="ja-JP" dirty="0"/>
              <a:t>Web</a:t>
            </a:r>
            <a:r>
              <a:rPr kumimoji="1" lang="ja-JP" altLang="en-US" dirty="0"/>
              <a:t>サービスへの依存は取り除けましたが</a:t>
            </a:r>
            <a:endParaRPr kumimoji="1" lang="en-US" altLang="ja-JP" dirty="0"/>
          </a:p>
          <a:p>
            <a:r>
              <a:rPr kumimoji="1" lang="ja-JP" altLang="en-US" dirty="0"/>
              <a:t>よく見ると、そもそもアプリケーション全体が</a:t>
            </a:r>
            <a:r>
              <a:rPr kumimoji="1" lang="en-US" altLang="ja-JP" dirty="0"/>
              <a:t>Web</a:t>
            </a:r>
            <a:r>
              <a:rPr kumimoji="1" lang="ja-JP" altLang="en-US" dirty="0"/>
              <a:t>サービスに依存してしまっています。</a:t>
            </a:r>
            <a:endParaRPr kumimoji="1" lang="en-US" altLang="ja-JP" dirty="0"/>
          </a:p>
          <a:p>
            <a:r>
              <a:rPr kumimoji="1" lang="ja-JP" altLang="en-US" dirty="0"/>
              <a:t>これは良いのでしょうか？</a:t>
            </a:r>
            <a:endParaRPr kumimoji="1" lang="en-US" altLang="ja-JP" dirty="0"/>
          </a:p>
          <a:p>
            <a:r>
              <a:rPr kumimoji="1" lang="ja-JP" altLang="en-US" dirty="0"/>
              <a:t>結論から言うと</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169</a:t>
            </a:fld>
            <a:endParaRPr lang="en-US"/>
          </a:p>
        </p:txBody>
      </p:sp>
    </p:spTree>
    <p:extLst>
      <p:ext uri="{BB962C8B-B14F-4D97-AF65-F5344CB8AC3E}">
        <p14:creationId xmlns:p14="http://schemas.microsoft.com/office/powerpoint/2010/main" val="28568924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そしてふたつ目は右下のこれです。</a:t>
            </a:r>
            <a:endParaRPr kumimoji="1" lang="en-US" altLang="ja-JP" dirty="0"/>
          </a:p>
          <a:p>
            <a:r>
              <a:rPr kumimoji="1" lang="ja-JP" altLang="en-US" dirty="0"/>
              <a:t>データや処理の流れを一方通行にしろという意味ではないですし</a:t>
            </a:r>
            <a:endParaRPr kumimoji="1" lang="en-US" altLang="ja-JP" dirty="0"/>
          </a:p>
          <a:p>
            <a:r>
              <a:rPr kumimoji="1" lang="ja-JP" altLang="en-US" dirty="0"/>
              <a:t>も</a:t>
            </a:r>
            <a:r>
              <a:rPr kumimoji="1" lang="en-US" altLang="ja-JP" dirty="0"/>
              <a:t>Presentation</a:t>
            </a:r>
            <a:r>
              <a:rPr kumimoji="1" lang="ja-JP" altLang="en-US" dirty="0"/>
              <a:t>を古典的な</a:t>
            </a:r>
            <a:r>
              <a:rPr kumimoji="1" lang="en-US" altLang="ja-JP" dirty="0"/>
              <a:t>MVC</a:t>
            </a:r>
            <a:r>
              <a:rPr kumimoji="1" lang="ja-JP" altLang="en-US" dirty="0"/>
              <a:t>のように設計しろと言っている訳でもありません。</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a:t>
            </a:fld>
            <a:endParaRPr lang="en-US"/>
          </a:p>
        </p:txBody>
      </p:sp>
    </p:spTree>
    <p:extLst>
      <p:ext uri="{BB962C8B-B14F-4D97-AF65-F5344CB8AC3E}">
        <p14:creationId xmlns:p14="http://schemas.microsoft.com/office/powerpoint/2010/main" val="2267865964"/>
      </p:ext>
    </p:extLst>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いいんです。</a:t>
            </a:r>
            <a:endParaRPr kumimoji="1" lang="en-US" altLang="ja-JP"/>
          </a:p>
          <a:p>
            <a:r>
              <a:rPr kumimoji="1" lang="ja-JP" altLang="en-US"/>
              <a:t>なぜ良いか？原点まで立ち戻ってみましょう。</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170</a:t>
            </a:fld>
            <a:endParaRPr lang="en-US"/>
          </a:p>
        </p:txBody>
      </p:sp>
    </p:spTree>
    <p:extLst>
      <p:ext uri="{BB962C8B-B14F-4D97-AF65-F5344CB8AC3E}">
        <p14:creationId xmlns:p14="http://schemas.microsoft.com/office/powerpoint/2010/main" val="2376695085"/>
      </p:ext>
    </p:extLst>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このアプリケーションは、田中さんが愛してやまない</a:t>
            </a:r>
            <a:endParaRPr kumimoji="1" lang="en-US" altLang="ja-JP"/>
          </a:p>
          <a:p>
            <a:r>
              <a:rPr kumimoji="1" lang="ja-JP" altLang="en-US"/>
              <a:t>ホットペッパーをより便利に利用するために作ったものです。</a:t>
            </a:r>
            <a:endParaRPr kumimoji="1" lang="en-US" altLang="ja-JP"/>
          </a:p>
          <a:p>
            <a:r>
              <a:rPr kumimoji="1" lang="ja-JP" altLang="en-US"/>
              <a:t>つまり、ホットペッパーに依存すること自体が</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171</a:t>
            </a:fld>
            <a:endParaRPr lang="en-US"/>
          </a:p>
        </p:txBody>
      </p:sp>
    </p:spTree>
    <p:extLst>
      <p:ext uri="{BB962C8B-B14F-4D97-AF65-F5344CB8AC3E}">
        <p14:creationId xmlns:p14="http://schemas.microsoft.com/office/powerpoint/2010/main" val="3626338593"/>
      </p:ext>
    </p:extLst>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最上位レベルの方針なのです。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172</a:t>
            </a:fld>
            <a:endParaRPr lang="en-US"/>
          </a:p>
        </p:txBody>
      </p:sp>
    </p:spTree>
    <p:extLst>
      <p:ext uri="{BB962C8B-B14F-4D97-AF65-F5344CB8AC3E}">
        <p14:creationId xmlns:p14="http://schemas.microsoft.com/office/powerpoint/2010/main" val="2175267614"/>
      </p:ext>
    </p:extLst>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今回の場合、アプリケーションは</a:t>
            </a:r>
            <a:r>
              <a:rPr kumimoji="1" lang="en-US" altLang="ja-JP"/>
              <a:t>Web</a:t>
            </a:r>
            <a:r>
              <a:rPr kumimoji="1" lang="ja-JP" altLang="en-US"/>
              <a:t>サービスのインターフェースです。</a:t>
            </a:r>
            <a:endParaRPr kumimoji="1" lang="en-US" altLang="ja-JP"/>
          </a:p>
          <a:p>
            <a:r>
              <a:rPr kumimoji="1" lang="ja-JP" altLang="en-US"/>
              <a:t>本質的な価値つまり上位レベルの方針は、</a:t>
            </a:r>
            <a:r>
              <a:rPr kumimoji="1" lang="en-US" altLang="ja-JP"/>
              <a:t>Web</a:t>
            </a:r>
            <a:r>
              <a:rPr kumimoji="1" lang="ja-JP" altLang="en-US"/>
              <a:t>サービス側にあります。</a:t>
            </a:r>
            <a:endParaRPr kumimoji="1" lang="en-US" altLang="ja-JP"/>
          </a:p>
          <a:p>
            <a:r>
              <a:rPr kumimoji="1" lang="ja-JP" altLang="en-US"/>
              <a:t>つまり、アプリケーションは</a:t>
            </a:r>
            <a:r>
              <a:rPr kumimoji="1" lang="en-US" altLang="ja-JP"/>
              <a:t>Web</a:t>
            </a:r>
            <a:r>
              <a:rPr kumimoji="1" lang="ja-JP" altLang="en-US"/>
              <a:t>サービスに依存して良い</a:t>
            </a:r>
            <a:endParaRPr kumimoji="1" lang="en-US" altLang="ja-JP"/>
          </a:p>
          <a:p>
            <a:r>
              <a:rPr kumimoji="1" lang="ja-JP" altLang="en-US"/>
              <a:t>結果、</a:t>
            </a:r>
            <a:r>
              <a:rPr kumimoji="1" lang="en-US" altLang="ja-JP"/>
              <a:t>api</a:t>
            </a:r>
            <a:r>
              <a:rPr kumimoji="1" lang="ja-JP" altLang="en-US"/>
              <a:t>コンポーネントも</a:t>
            </a:r>
            <a:r>
              <a:rPr kumimoji="1" lang="en-US" altLang="ja-JP"/>
              <a:t>Web</a:t>
            </a:r>
            <a:r>
              <a:rPr kumimoji="1" lang="ja-JP" altLang="en-US"/>
              <a:t>サービスに依存して良いことになります。</a:t>
            </a:r>
            <a:endParaRPr kumimoji="1" lang="en-US" altLang="ja-JP"/>
          </a:p>
          <a:p>
            <a:endParaRPr kumimoji="1" lang="en-US" altLang="ja-JP"/>
          </a:p>
          <a:p>
            <a:r>
              <a:rPr kumimoji="1" lang="ja-JP" altLang="en-US"/>
              <a:t>もちろんこのことは、アプリケーション側に腐敗防止層を設けることを否定するものではありません。</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173</a:t>
            </a:fld>
            <a:endParaRPr lang="en-US"/>
          </a:p>
        </p:txBody>
      </p:sp>
    </p:spTree>
    <p:extLst>
      <p:ext uri="{BB962C8B-B14F-4D97-AF65-F5344CB8AC3E}">
        <p14:creationId xmlns:p14="http://schemas.microsoft.com/office/powerpoint/2010/main" val="345780517"/>
      </p:ext>
    </p:extLst>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もう一度、先ほどのアプリケーション構造のモデルに戻りましょう。</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174</a:t>
            </a:fld>
            <a:endParaRPr lang="en-US"/>
          </a:p>
        </p:txBody>
      </p:sp>
    </p:spTree>
    <p:extLst>
      <p:ext uri="{BB962C8B-B14F-4D97-AF65-F5344CB8AC3E}">
        <p14:creationId xmlns:p14="http://schemas.microsoft.com/office/powerpoint/2010/main" val="2669125449"/>
      </p:ext>
    </p:extLst>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ここから視点を上げると</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175</a:t>
            </a:fld>
            <a:endParaRPr lang="en-US"/>
          </a:p>
        </p:txBody>
      </p:sp>
    </p:spTree>
    <p:extLst>
      <p:ext uri="{BB962C8B-B14F-4D97-AF65-F5344CB8AC3E}">
        <p14:creationId xmlns:p14="http://schemas.microsoft.com/office/powerpoint/2010/main" val="2909340688"/>
      </p:ext>
    </p:extLst>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ソリューションの構造としては、このように図示することができますよね。</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176</a:t>
            </a:fld>
            <a:endParaRPr lang="en-US"/>
          </a:p>
        </p:txBody>
      </p:sp>
    </p:spTree>
    <p:extLst>
      <p:ext uri="{BB962C8B-B14F-4D97-AF65-F5344CB8AC3E}">
        <p14:creationId xmlns:p14="http://schemas.microsoft.com/office/powerpoint/2010/main" val="1949591113"/>
      </p:ext>
    </p:extLst>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ちなみにこの関係が、常に正しいという訳ではありません。</a:t>
            </a:r>
            <a:endParaRPr kumimoji="1" lang="en-US" altLang="ja-JP"/>
          </a:p>
          <a:p>
            <a:r>
              <a:rPr kumimoji="1" lang="ja-JP" altLang="en-US"/>
              <a:t>適切な関係性は背景によって変化します。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177</a:t>
            </a:fld>
            <a:endParaRPr lang="en-US"/>
          </a:p>
        </p:txBody>
      </p:sp>
    </p:spTree>
    <p:extLst>
      <p:ext uri="{BB962C8B-B14F-4D97-AF65-F5344CB8AC3E}">
        <p14:creationId xmlns:p14="http://schemas.microsoft.com/office/powerpoint/2010/main" val="1301468456"/>
      </p:ext>
    </p:extLst>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今回は、ホットペッパーを便利に利用するアプリケーションが欲しい！</a:t>
            </a:r>
            <a:endParaRPr kumimoji="1" lang="en-US" altLang="ja-JP"/>
          </a:p>
          <a:p>
            <a:r>
              <a:rPr kumimoji="1" lang="ja-JP" altLang="en-US"/>
              <a:t>という背景から端を発したので、アプリケーションが外部の</a:t>
            </a:r>
            <a:r>
              <a:rPr kumimoji="1" lang="en-US" altLang="ja-JP"/>
              <a:t>Web</a:t>
            </a:r>
            <a:r>
              <a:rPr kumimoji="1" lang="ja-JP" altLang="en-US"/>
              <a:t>サービスに依存して問題がありません</a:t>
            </a:r>
            <a:endParaRPr kumimoji="1" lang="en-US" altLang="ja-JP"/>
          </a:p>
          <a:p>
            <a:r>
              <a:rPr kumimoji="1" lang="ja-JP" altLang="en-US"/>
              <a:t>が</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178</a:t>
            </a:fld>
            <a:endParaRPr lang="en-US"/>
          </a:p>
        </p:txBody>
      </p:sp>
    </p:spTree>
    <p:extLst>
      <p:ext uri="{BB962C8B-B14F-4D97-AF65-F5344CB8AC3E}">
        <p14:creationId xmlns:p14="http://schemas.microsoft.com/office/powerpoint/2010/main" val="649312363"/>
      </p:ext>
    </p:extLst>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旅行サイトの横断検索サービスのように</a:t>
            </a:r>
            <a:endParaRPr kumimoji="1" lang="en-US" altLang="ja-JP"/>
          </a:p>
          <a:p>
            <a:r>
              <a:rPr kumimoji="1" lang="ja-JP" altLang="en-US"/>
              <a:t>いろんな飲食店検索サービスを横断検索したい！という背景にが起点となっているなら</a:t>
            </a:r>
            <a:endParaRPr kumimoji="1" lang="en-US" altLang="ja-JP"/>
          </a:p>
          <a:p>
            <a:r>
              <a:rPr kumimoji="1" lang="ja-JP" altLang="en-US"/>
              <a:t>このように、飲食店横断検索アプリが、中央に来ないといけませんし</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179</a:t>
            </a:fld>
            <a:endParaRPr lang="en-US"/>
          </a:p>
        </p:txBody>
      </p:sp>
    </p:spTree>
    <p:extLst>
      <p:ext uri="{BB962C8B-B14F-4D97-AF65-F5344CB8AC3E}">
        <p14:creationId xmlns:p14="http://schemas.microsoft.com/office/powerpoint/2010/main" val="10089399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では、どういう意味でしょうか？先の図で本当に大切なことは</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18</a:t>
            </a:fld>
            <a:endParaRPr lang="en-US"/>
          </a:p>
        </p:txBody>
      </p:sp>
    </p:spTree>
    <p:extLst>
      <p:ext uri="{BB962C8B-B14F-4D97-AF65-F5344CB8AC3E}">
        <p14:creationId xmlns:p14="http://schemas.microsoft.com/office/powerpoint/2010/main" val="5611099"/>
      </p:ext>
    </p:extLst>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これまで存在しなかったような</a:t>
            </a:r>
            <a:endParaRPr kumimoji="1" lang="en-US" altLang="ja-JP"/>
          </a:p>
          <a:p>
            <a:r>
              <a:rPr kumimoji="1" lang="ja-JP" altLang="en-US"/>
              <a:t>新しい飲食店情報サービスを始めたい！しかも</a:t>
            </a:r>
            <a:r>
              <a:rPr kumimoji="1" lang="en-US" altLang="ja-JP"/>
              <a:t>Web</a:t>
            </a:r>
            <a:r>
              <a:rPr kumimoji="1" lang="ja-JP" altLang="en-US"/>
              <a:t>も含めたマルチプラットフォームで</a:t>
            </a:r>
            <a:endParaRPr kumimoji="1" lang="en-US" altLang="ja-JP"/>
          </a:p>
          <a:p>
            <a:r>
              <a:rPr kumimoji="1" lang="ja-JP" altLang="en-US"/>
              <a:t>というのであれば</a:t>
            </a:r>
          </a:p>
          <a:p>
            <a:r>
              <a:rPr kumimoji="1" lang="ja-JP" altLang="en-US"/>
              <a:t>他社サービスに依存してはいけませんし、中央には飲食店情報サービスがきて</a:t>
            </a:r>
            <a:endParaRPr kumimoji="1" lang="en-US" altLang="ja-JP"/>
          </a:p>
          <a:p>
            <a:r>
              <a:rPr kumimoji="1" lang="ja-JP" altLang="en-US"/>
              <a:t>各プラットフォームのアプリケーションが周辺に来るはずです</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180</a:t>
            </a:fld>
            <a:endParaRPr lang="en-US"/>
          </a:p>
        </p:txBody>
      </p:sp>
    </p:spTree>
    <p:extLst>
      <p:ext uri="{BB962C8B-B14F-4D97-AF65-F5344CB8AC3E}">
        <p14:creationId xmlns:p14="http://schemas.microsoft.com/office/powerpoint/2010/main" val="1843104839"/>
      </p:ext>
    </p:extLst>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そしてよく見てみれば、ちゃんと「あの図」の構造になっていますよね？</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181</a:t>
            </a:fld>
            <a:endParaRPr lang="en-US"/>
          </a:p>
        </p:txBody>
      </p:sp>
    </p:spTree>
    <p:extLst>
      <p:ext uri="{BB962C8B-B14F-4D97-AF65-F5344CB8AC3E}">
        <p14:creationId xmlns:p14="http://schemas.microsoft.com/office/powerpoint/2010/main" val="1888212285"/>
      </p:ext>
    </p:extLst>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そしておそらく、どの例の、どのプラットフォームでも</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182</a:t>
            </a:fld>
            <a:endParaRPr lang="en-US"/>
          </a:p>
        </p:txBody>
      </p:sp>
    </p:spTree>
    <p:extLst>
      <p:ext uri="{BB962C8B-B14F-4D97-AF65-F5344CB8AC3E}">
        <p14:creationId xmlns:p14="http://schemas.microsoft.com/office/powerpoint/2010/main" val="422288866"/>
      </p:ext>
    </p:extLst>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アプリケーションは、同じような構造になる可能性が高いでよね？</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183</a:t>
            </a:fld>
            <a:endParaRPr lang="en-US"/>
          </a:p>
        </p:txBody>
      </p:sp>
    </p:spTree>
    <p:extLst>
      <p:ext uri="{BB962C8B-B14F-4D97-AF65-F5344CB8AC3E}">
        <p14:creationId xmlns:p14="http://schemas.microsoft.com/office/powerpoint/2010/main" val="4094471984"/>
      </p:ext>
    </p:extLst>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さて、最後に、ネット上などでよく</a:t>
            </a:r>
            <a:r>
              <a:rPr kumimoji="1" lang="ja-JP" altLang="en-US"/>
              <a:t>見かける</a:t>
            </a:r>
            <a:r>
              <a:rPr kumimoji="1" lang="en-US" altLang="ja-JP"/>
              <a:t>Clean</a:t>
            </a:r>
            <a:r>
              <a:rPr kumimoji="1" lang="ja-JP" altLang="en-US"/>
              <a:t> </a:t>
            </a:r>
            <a:r>
              <a:rPr kumimoji="1" lang="en-US" altLang="ja-JP"/>
              <a:t>Architecture</a:t>
            </a:r>
            <a:r>
              <a:rPr kumimoji="1" lang="ja-JP" altLang="en-US" dirty="0"/>
              <a:t>に対する疑問について</a:t>
            </a:r>
            <a:endParaRPr kumimoji="1" lang="en-US" altLang="ja-JP" dirty="0"/>
          </a:p>
          <a:p>
            <a:r>
              <a:rPr kumimoji="1" lang="ja-JP" altLang="en-US" dirty="0"/>
              <a:t>お話したいと思います。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184</a:t>
            </a:fld>
            <a:endParaRPr lang="en-US"/>
          </a:p>
        </p:txBody>
      </p:sp>
    </p:spTree>
    <p:extLst>
      <p:ext uri="{BB962C8B-B14F-4D97-AF65-F5344CB8AC3E}">
        <p14:creationId xmlns:p14="http://schemas.microsoft.com/office/powerpoint/2010/main" val="1138880349"/>
      </p:ext>
    </p:extLst>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書籍には次のような記述があります。</a:t>
            </a:r>
            <a:endParaRPr kumimoji="1" lang="en-US" altLang="ja-JP"/>
          </a:p>
          <a:p>
            <a:endParaRPr kumimoji="1" lang="en-US" altLang="ja-JP"/>
          </a:p>
          <a:p>
            <a:r>
              <a:rPr kumimoji="1" lang="ja-JP" altLang="en-US"/>
              <a:t>要約すると、システムは外部のフレームワークなどに依存せず、サークルの外側に配置しよう。</a:t>
            </a:r>
            <a:endParaRPr kumimoji="1" lang="en-US" altLang="ja-JP"/>
          </a:p>
          <a:p>
            <a:r>
              <a:rPr kumimoji="1" lang="ja-JP" altLang="en-US"/>
              <a:t>フレームワークやデータベースなどの開発環境やツールの意思決定を遅らせられるよう</a:t>
            </a:r>
            <a:endParaRPr kumimoji="1" lang="en-US" altLang="ja-JP"/>
          </a:p>
          <a:p>
            <a:r>
              <a:rPr kumimoji="1" lang="ja-JP" altLang="en-US"/>
              <a:t>それらに依存しないように設計しよう。</a:t>
            </a:r>
            <a:endParaRPr kumimoji="1" lang="en-US" altLang="ja-JP"/>
          </a:p>
          <a:p>
            <a:r>
              <a:rPr kumimoji="1" lang="ja-JP" altLang="en-US"/>
              <a:t>という内容です。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185</a:t>
            </a:fld>
            <a:endParaRPr lang="en-US"/>
          </a:p>
        </p:txBody>
      </p:sp>
    </p:spTree>
    <p:extLst>
      <p:ext uri="{BB962C8B-B14F-4D97-AF65-F5344CB8AC3E}">
        <p14:creationId xmlns:p14="http://schemas.microsoft.com/office/powerpoint/2010/main" val="1571257922"/>
      </p:ext>
    </p:extLst>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しかし、現実的に例えば</a:t>
            </a:r>
            <a:r>
              <a:rPr kumimoji="1" lang="en-US" altLang="ja-JP"/>
              <a:t>UI</a:t>
            </a:r>
            <a:r>
              <a:rPr kumimoji="1" lang="ja-JP" altLang="en-US"/>
              <a:t>フレームワークやライブラリに非依存に設計することは無理もしくは無意味なんじゃないか？</a:t>
            </a:r>
            <a:endParaRPr kumimoji="1" lang="en-US" altLang="ja-JP"/>
          </a:p>
          <a:p>
            <a:r>
              <a:rPr kumimoji="1" lang="ja-JP" altLang="en-US"/>
              <a:t>データベースに依存せず</a:t>
            </a:r>
            <a:r>
              <a:rPr kumimoji="1" lang="en-US" altLang="ja-JP"/>
              <a:t>Gateway</a:t>
            </a:r>
            <a:r>
              <a:rPr kumimoji="1" lang="ja-JP" altLang="en-US"/>
              <a:t>を実装するなんて可能なのか？</a:t>
            </a:r>
            <a:endParaRPr kumimoji="1" lang="en-US" altLang="ja-JP"/>
          </a:p>
          <a:p>
            <a:r>
              <a:rPr kumimoji="1" lang="ja-JP" altLang="en-US"/>
              <a:t>という意見を見かけます。</a:t>
            </a:r>
            <a:endParaRPr kumimoji="1" lang="en-US" altLang="ja-JP"/>
          </a:p>
          <a:p>
            <a:endParaRPr kumimoji="1" lang="ja-JP" altLang="en-US"/>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186</a:t>
            </a:fld>
            <a:endParaRPr lang="en-US"/>
          </a:p>
        </p:txBody>
      </p:sp>
    </p:spTree>
    <p:extLst>
      <p:ext uri="{BB962C8B-B14F-4D97-AF65-F5344CB8AC3E}">
        <p14:creationId xmlns:p14="http://schemas.microsoft.com/office/powerpoint/2010/main" val="2127362541"/>
      </p:ext>
    </p:extLst>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私はこれは真に受けすぎる必要はないと考えています。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187</a:t>
            </a:fld>
            <a:endParaRPr lang="en-US"/>
          </a:p>
        </p:txBody>
      </p:sp>
    </p:spTree>
    <p:extLst>
      <p:ext uri="{BB962C8B-B14F-4D97-AF65-F5344CB8AC3E}">
        <p14:creationId xmlns:p14="http://schemas.microsoft.com/office/powerpoint/2010/main" val="420401648"/>
      </p:ext>
    </p:extLst>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例えば今回のサンプルアプリケーションでは</a:t>
            </a:r>
            <a:r>
              <a:rPr kumimoji="1" lang="en-US" altLang="ja-JP"/>
              <a:t>view</a:t>
            </a:r>
            <a:r>
              <a:rPr kumimoji="1" lang="ja-JP" altLang="en-US"/>
              <a:t>は</a:t>
            </a:r>
            <a:r>
              <a:rPr kumimoji="1" lang="en-US" altLang="ja-JP"/>
              <a:t>Google</a:t>
            </a:r>
            <a:r>
              <a:rPr kumimoji="1" lang="ja-JP" altLang="en-US"/>
              <a:t>が提供している</a:t>
            </a:r>
            <a:r>
              <a:rPr kumimoji="1" lang="en-US" altLang="ja-JP" err="1"/>
              <a:t>CardView</a:t>
            </a:r>
            <a:r>
              <a:rPr kumimoji="1" lang="ja-JP" altLang="en-US"/>
              <a:t>に依存しています。</a:t>
            </a:r>
            <a:endParaRPr kumimoji="1" lang="en-US" altLang="ja-JP"/>
          </a:p>
          <a:p>
            <a:r>
              <a:rPr kumimoji="1" lang="ja-JP" altLang="en-US"/>
              <a:t>これは</a:t>
            </a:r>
            <a:r>
              <a:rPr kumimoji="1" lang="en-US" altLang="ja-JP"/>
              <a:t>NG</a:t>
            </a:r>
            <a:r>
              <a:rPr kumimoji="1" lang="ja-JP" altLang="en-US"/>
              <a:t>なのでしょうか？</a:t>
            </a:r>
            <a:endParaRPr kumimoji="1" lang="en-US" altLang="ja-JP"/>
          </a:p>
          <a:p>
            <a:r>
              <a:rPr kumimoji="1" lang="ja-JP" altLang="en-US"/>
              <a:t>私は</a:t>
            </a:r>
            <a:r>
              <a:rPr kumimoji="1" lang="ja-JP" altLang="en-US" sz="1800">
                <a:solidFill>
                  <a:srgbClr val="C00000"/>
                </a:solidFill>
                <a:latin typeface="+mn-ea"/>
                <a:ea typeface="+mn-ea"/>
              </a:rPr>
              <a:t>一定条件を満たせば問題ないと考えています。</a:t>
            </a:r>
            <a:endParaRPr kumimoji="1" lang="ja-JP" altLang="en-US"/>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188</a:t>
            </a:fld>
            <a:endParaRPr lang="en-US"/>
          </a:p>
        </p:txBody>
      </p:sp>
    </p:spTree>
    <p:extLst>
      <p:ext uri="{BB962C8B-B14F-4D97-AF65-F5344CB8AC3E}">
        <p14:creationId xmlns:p14="http://schemas.microsoft.com/office/powerpoint/2010/main" val="3170156602"/>
      </p:ext>
    </p:extLst>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具体的には、次のような「上位レベルの決断」の上であれば問題ないと考えています。</a:t>
            </a:r>
            <a:endParaRPr kumimoji="1" lang="en-US" altLang="ja-JP"/>
          </a:p>
          <a:p>
            <a:endParaRPr kumimoji="1" lang="en-US" altLang="ja-JP"/>
          </a:p>
          <a:p>
            <a:r>
              <a:rPr kumimoji="1" lang="ja-JP" altLang="en-US"/>
              <a:t>そもそも自作するよりサードパーティーライブラリを利用したほうが生産性も品質も高くなると判断でき</a:t>
            </a:r>
            <a:endParaRPr kumimoji="1" lang="en-US" altLang="ja-JP"/>
          </a:p>
          <a:p>
            <a:r>
              <a:rPr kumimoji="1" lang="ja-JP" altLang="en-US"/>
              <a:t>そのライブラリの変更が緩やかで、十分に後方互換が考慮されていて、そのライブラリの変化を</a:t>
            </a:r>
            <a:endParaRPr kumimoji="1" lang="en-US" altLang="ja-JP"/>
          </a:p>
          <a:p>
            <a:r>
              <a:rPr kumimoji="1" lang="ja-JP" altLang="en-US"/>
              <a:t>アプリケーション側で十分に許容できると判断しているような場合に</a:t>
            </a:r>
            <a:endParaRPr kumimoji="1" lang="en-US" altLang="ja-JP"/>
          </a:p>
          <a:p>
            <a:r>
              <a:rPr kumimoji="1" lang="en-US" altLang="ja-JP"/>
              <a:t>Presentation</a:t>
            </a:r>
            <a:r>
              <a:rPr kumimoji="1" lang="ja-JP" altLang="en-US"/>
              <a:t>内に限定して利用を許可する</a:t>
            </a:r>
            <a:endParaRPr kumimoji="1" lang="en-US" altLang="ja-JP"/>
          </a:p>
          <a:p>
            <a:endParaRPr kumimoji="1" lang="en-US" altLang="ja-JP"/>
          </a:p>
          <a:p>
            <a:r>
              <a:rPr kumimoji="1" lang="ja-JP" altLang="en-US"/>
              <a:t>といった場合です。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189</a:t>
            </a:fld>
            <a:endParaRPr lang="en-US"/>
          </a:p>
        </p:txBody>
      </p:sp>
    </p:spTree>
    <p:extLst>
      <p:ext uri="{BB962C8B-B14F-4D97-AF65-F5344CB8AC3E}">
        <p14:creationId xmlns:p14="http://schemas.microsoft.com/office/powerpoint/2010/main" val="39463427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依存性は、外から中だけに向かっていなくてはいけない。</a:t>
            </a:r>
            <a:endParaRPr kumimoji="1" lang="en-US" altLang="ja-JP" dirty="0"/>
          </a:p>
          <a:p>
            <a:r>
              <a:rPr kumimoji="1" lang="ja-JP" altLang="en-US" dirty="0"/>
              <a:t>というたった一点にあります。</a:t>
            </a:r>
            <a:endParaRPr kumimoji="1" lang="en-US" altLang="ja-JP" dirty="0"/>
          </a:p>
          <a:p>
            <a:r>
              <a:rPr kumimoji="1" lang="ja-JP" altLang="en-US" dirty="0"/>
              <a:t>でもじゃぁ、例えば</a:t>
            </a:r>
            <a:r>
              <a:rPr kumimoji="1" lang="en-US" altLang="ja-JP" dirty="0"/>
              <a:t>Entities</a:t>
            </a:r>
            <a:r>
              <a:rPr kumimoji="1" lang="ja-JP" altLang="en-US" dirty="0"/>
              <a:t>の状態が変わったことで、</a:t>
            </a:r>
            <a:r>
              <a:rPr kumimoji="1" lang="en-US" altLang="ja-JP" dirty="0"/>
              <a:t>UI</a:t>
            </a:r>
            <a:r>
              <a:rPr kumimoji="1" lang="ja-JP" altLang="en-US" dirty="0"/>
              <a:t>を受動的に変化させたい</a:t>
            </a:r>
            <a:endParaRPr kumimoji="1" lang="en-US" altLang="ja-JP" dirty="0"/>
          </a:p>
          <a:p>
            <a:r>
              <a:rPr kumimoji="1" lang="ja-JP" altLang="en-US" dirty="0"/>
              <a:t>みたいな、中から外を呼ばなければいけないときはどうすれば良いの？</a:t>
            </a:r>
            <a:endParaRPr kumimoji="1" lang="en-US" altLang="ja-JP" dirty="0"/>
          </a:p>
          <a:p>
            <a:r>
              <a:rPr kumimoji="1" lang="ja-JP" altLang="en-US" dirty="0"/>
              <a:t>という疑問が、すぐに湧いてきますよね？</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a:t>
            </a:fld>
            <a:endParaRPr lang="en-US"/>
          </a:p>
        </p:txBody>
      </p:sp>
    </p:spTree>
    <p:extLst>
      <p:ext uri="{BB962C8B-B14F-4D97-AF65-F5344CB8AC3E}">
        <p14:creationId xmlns:p14="http://schemas.microsoft.com/office/powerpoint/2010/main" val="1481562264"/>
      </p:ext>
    </p:extLst>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そもそも</a:t>
            </a:r>
            <a:r>
              <a:rPr kumimoji="1" lang="en-US" altLang="ja-JP" dirty="0"/>
              <a:t>Android</a:t>
            </a:r>
            <a:r>
              <a:rPr kumimoji="1" lang="ja-JP" altLang="en-US" dirty="0"/>
              <a:t>アプリケーションを開発しようという際に</a:t>
            </a:r>
            <a:endParaRPr kumimoji="1" lang="en-US" altLang="ja-JP" dirty="0"/>
          </a:p>
          <a:p>
            <a:r>
              <a:rPr kumimoji="1" lang="en-US" altLang="ja-JP" dirty="0"/>
              <a:t>Android</a:t>
            </a:r>
            <a:r>
              <a:rPr kumimoji="1" lang="ja-JP" altLang="en-US" dirty="0"/>
              <a:t>というプラットフォームや</a:t>
            </a:r>
            <a:r>
              <a:rPr kumimoji="1" lang="en-US" altLang="ja-JP" dirty="0"/>
              <a:t>Kotlin</a:t>
            </a:r>
            <a:r>
              <a:rPr kumimoji="1" lang="ja-JP" altLang="en-US" dirty="0"/>
              <a:t>というプログラミング言語</a:t>
            </a:r>
            <a:endParaRPr kumimoji="1" lang="en-US" altLang="ja-JP" dirty="0"/>
          </a:p>
          <a:p>
            <a:r>
              <a:rPr kumimoji="1" lang="en-US" altLang="ja-JP"/>
              <a:t>Android</a:t>
            </a:r>
            <a:r>
              <a:rPr kumimoji="1" lang="ja-JP" altLang="en-US"/>
              <a:t> </a:t>
            </a:r>
            <a:r>
              <a:rPr kumimoji="1" lang="en-US" altLang="ja-JP"/>
              <a:t>Studio</a:t>
            </a:r>
            <a:r>
              <a:rPr kumimoji="1" lang="ja-JP" altLang="en-US" dirty="0"/>
              <a:t>や</a:t>
            </a:r>
            <a:r>
              <a:rPr kumimoji="1" lang="en-US" altLang="ja-JP" dirty="0"/>
              <a:t>Gradle</a:t>
            </a:r>
            <a:r>
              <a:rPr kumimoji="1" lang="ja-JP" altLang="en-US" dirty="0"/>
              <a:t>のような開発環境に依存しないというのは</a:t>
            </a:r>
            <a:endParaRPr kumimoji="1" lang="en-US" altLang="ja-JP" dirty="0"/>
          </a:p>
          <a:p>
            <a:r>
              <a:rPr kumimoji="1" lang="ja-JP" altLang="en-US" dirty="0"/>
              <a:t>ナンセンスですよね。</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190</a:t>
            </a:fld>
            <a:endParaRPr lang="en-US"/>
          </a:p>
        </p:txBody>
      </p:sp>
    </p:spTree>
    <p:extLst>
      <p:ext uri="{BB962C8B-B14F-4D97-AF65-F5344CB8AC3E}">
        <p14:creationId xmlns:p14="http://schemas.microsoft.com/office/powerpoint/2010/main" val="2972372733"/>
      </p:ext>
    </p:extLst>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アーキテクチャや設計をどこまで抽象化するか、どこから具象化するかは程度の問題だと思います。</a:t>
            </a:r>
            <a:endParaRPr kumimoji="1" lang="en-US" altLang="ja-JP" dirty="0"/>
          </a:p>
          <a:p>
            <a:r>
              <a:rPr kumimoji="1" lang="ja-JP" altLang="en-US" dirty="0"/>
              <a:t>フレームワークなどの決定を遅らせることは、アプリケーション開発に自由度をもたらしますが</a:t>
            </a:r>
            <a:endParaRPr kumimoji="1" lang="en-US" altLang="ja-JP" dirty="0"/>
          </a:p>
          <a:p>
            <a:r>
              <a:rPr kumimoji="1" lang="ja-JP" altLang="en-US" dirty="0"/>
              <a:t>同時にイニシャルコストの増加や開発期間の延長を招きがちです。</a:t>
            </a:r>
            <a:endParaRPr kumimoji="1" lang="en-US" altLang="ja-JP" dirty="0"/>
          </a:p>
          <a:p>
            <a:r>
              <a:rPr kumimoji="1" lang="ja-JP" altLang="en-US" dirty="0"/>
              <a:t>早い段階で、特定の具体的なフレームワークなどを受け入れる決定をすることで、コストや開発期間の</a:t>
            </a:r>
            <a:endParaRPr kumimoji="1" lang="en-US" altLang="ja-JP" dirty="0"/>
          </a:p>
          <a:p>
            <a:r>
              <a:rPr kumimoji="1" lang="ja-JP" altLang="en-US" dirty="0"/>
              <a:t>圧縮や、品質の向上を図ることも当然検討すべきです。</a:t>
            </a:r>
            <a:endParaRPr kumimoji="1" lang="en-US" altLang="ja-JP" dirty="0"/>
          </a:p>
          <a:p>
            <a:endParaRPr kumimoji="1" lang="en-US" altLang="ja-JP" dirty="0"/>
          </a:p>
          <a:p>
            <a:r>
              <a:rPr kumimoji="1" lang="ja-JP" altLang="en-US" dirty="0"/>
              <a:t>そしてこれら自身を、アーキテクチャ上の「上位の方針」として受容するのは十分にありだと考えています。</a:t>
            </a:r>
            <a:endParaRPr kumimoji="1" lang="en-US" altLang="ja-JP" dirty="0"/>
          </a:p>
          <a:p>
            <a:r>
              <a:rPr kumimoji="1" lang="en-US" altLang="ja-JP" sz="1800"/>
              <a:t>Clean</a:t>
            </a:r>
            <a:r>
              <a:rPr kumimoji="1" lang="ja-JP" altLang="en-US" sz="1800"/>
              <a:t> </a:t>
            </a:r>
            <a:r>
              <a:rPr kumimoji="1" lang="en-US" altLang="ja-JP" sz="1800"/>
              <a:t>Architecture</a:t>
            </a:r>
            <a:r>
              <a:rPr kumimoji="1" lang="ja-JP" altLang="en-US" sz="1800" dirty="0"/>
              <a:t>原理主義になる必要もありませんが</a:t>
            </a:r>
            <a:endParaRPr kumimoji="1" lang="en-US" altLang="ja-JP" sz="1800" dirty="0"/>
          </a:p>
          <a:p>
            <a:r>
              <a:rPr kumimoji="1" lang="ja-JP" altLang="en-US" sz="1800" dirty="0"/>
              <a:t>同時</a:t>
            </a:r>
            <a:r>
              <a:rPr kumimoji="1" lang="ja-JP" altLang="en-US" sz="1800"/>
              <a:t>に</a:t>
            </a:r>
            <a:r>
              <a:rPr kumimoji="1" lang="en-US" altLang="ja-JP" sz="1800"/>
              <a:t>Anti</a:t>
            </a:r>
            <a:r>
              <a:rPr kumimoji="1" lang="ja-JP" altLang="en-US" sz="1800"/>
              <a:t> </a:t>
            </a:r>
            <a:r>
              <a:rPr kumimoji="1" lang="en-US" altLang="ja-JP" sz="1800"/>
              <a:t>Clean</a:t>
            </a:r>
            <a:r>
              <a:rPr kumimoji="1" lang="ja-JP" altLang="en-US" sz="1800"/>
              <a:t> </a:t>
            </a:r>
            <a:r>
              <a:rPr kumimoji="1" lang="en-US" altLang="ja-JP" sz="1800"/>
              <a:t>Architecture</a:t>
            </a:r>
            <a:r>
              <a:rPr kumimoji="1" lang="ja-JP" altLang="en-US" sz="1800" dirty="0"/>
              <a:t>になる必要もないのではないでしょうか？</a:t>
            </a:r>
            <a:endParaRPr kumimoji="1" lang="en-US" altLang="ja-JP" sz="1800" dirty="0"/>
          </a:p>
          <a:p>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191</a:t>
            </a:fld>
            <a:endParaRPr lang="en-US"/>
          </a:p>
        </p:txBody>
      </p:sp>
    </p:spTree>
    <p:extLst>
      <p:ext uri="{BB962C8B-B14F-4D97-AF65-F5344CB8AC3E}">
        <p14:creationId xmlns:p14="http://schemas.microsoft.com/office/powerpoint/2010/main" val="4093415650"/>
      </p:ext>
    </p:extLst>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ちょっとコードだと全体像が分かりにくいと思いますので</a:t>
            </a:r>
            <a:endParaRPr kumimoji="1" lang="en-US" altLang="ja-JP" dirty="0"/>
          </a:p>
          <a:p>
            <a:r>
              <a:rPr kumimoji="1" lang="ja-JP" altLang="en-US" dirty="0"/>
              <a:t>図にしてみました。</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192</a:t>
            </a:fld>
            <a:endParaRPr lang="en-US"/>
          </a:p>
        </p:txBody>
      </p:sp>
    </p:spTree>
    <p:extLst>
      <p:ext uri="{BB962C8B-B14F-4D97-AF65-F5344CB8AC3E}">
        <p14:creationId xmlns:p14="http://schemas.microsoft.com/office/powerpoint/2010/main" val="1854268729"/>
      </p:ext>
    </p:extLst>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ざっくりこんな風に作ったつもりで、基本は</a:t>
            </a:r>
            <a:r>
              <a:rPr kumimoji="1" lang="en-US" altLang="ja-JP" dirty="0"/>
              <a:t>MVC</a:t>
            </a:r>
            <a:r>
              <a:rPr kumimoji="1" lang="ja-JP" altLang="en-US" dirty="0"/>
              <a:t>パターンです。</a:t>
            </a:r>
            <a:endParaRPr kumimoji="1" lang="en-US" altLang="ja-JP" dirty="0"/>
          </a:p>
          <a:p>
            <a:r>
              <a:rPr kumimoji="1" lang="en-US" altLang="ja-JP" dirty="0"/>
              <a:t>Model</a:t>
            </a:r>
            <a:r>
              <a:rPr kumimoji="1" lang="ja-JP" altLang="en-US" dirty="0"/>
              <a:t>は</a:t>
            </a:r>
            <a:r>
              <a:rPr kumimoji="1" lang="en-US" altLang="ja-JP" dirty="0"/>
              <a:t>V</a:t>
            </a:r>
            <a:r>
              <a:rPr kumimoji="1" lang="ja-JP" altLang="en-US" dirty="0"/>
              <a:t>と</a:t>
            </a:r>
            <a:r>
              <a:rPr kumimoji="1" lang="en-US" altLang="ja-JP" dirty="0"/>
              <a:t>C</a:t>
            </a:r>
            <a:r>
              <a:rPr kumimoji="1" lang="ja-JP" altLang="en-US" dirty="0"/>
              <a:t>以外全部という定義です。</a:t>
            </a:r>
            <a:endParaRPr kumimoji="1" lang="en-US" altLang="ja-JP" dirty="0"/>
          </a:p>
          <a:p>
            <a:r>
              <a:rPr kumimoji="1" lang="ja-JP" altLang="en-US" dirty="0"/>
              <a:t>なので、ビジネスロジックを表す</a:t>
            </a:r>
            <a:r>
              <a:rPr kumimoji="1" lang="en-US" altLang="ja-JP" dirty="0"/>
              <a:t>Application</a:t>
            </a:r>
            <a:r>
              <a:rPr kumimoji="1" lang="ja-JP" altLang="en-US" dirty="0"/>
              <a:t>と</a:t>
            </a:r>
            <a:endParaRPr kumimoji="1" lang="en-US" altLang="ja-JP" dirty="0"/>
          </a:p>
          <a:p>
            <a:r>
              <a:rPr kumimoji="1" lang="en-US" altLang="ja-JP" dirty="0"/>
              <a:t>Web</a:t>
            </a:r>
            <a:r>
              <a:rPr kumimoji="1" lang="ja-JP" altLang="en-US" dirty="0"/>
              <a:t> </a:t>
            </a:r>
            <a:r>
              <a:rPr kumimoji="1" lang="en-US" altLang="ja-JP" dirty="0"/>
              <a:t>PAI</a:t>
            </a:r>
            <a:r>
              <a:rPr kumimoji="1" lang="ja-JP" altLang="en-US" dirty="0"/>
              <a:t>を呼び出す</a:t>
            </a:r>
            <a:r>
              <a:rPr kumimoji="1" lang="en-US" altLang="ja-JP" dirty="0"/>
              <a:t>Hot</a:t>
            </a:r>
            <a:r>
              <a:rPr kumimoji="1" lang="ja-JP" altLang="en-US" dirty="0"/>
              <a:t> </a:t>
            </a:r>
            <a:r>
              <a:rPr kumimoji="1" lang="en-US" altLang="ja-JP" dirty="0"/>
              <a:t>Pepper</a:t>
            </a:r>
            <a:r>
              <a:rPr kumimoji="1" lang="ja-JP" altLang="en-US" dirty="0"/>
              <a:t>コンポーネントと</a:t>
            </a:r>
            <a:endParaRPr kumimoji="1" lang="en-US" altLang="ja-JP" dirty="0"/>
          </a:p>
          <a:p>
            <a:r>
              <a:rPr kumimoji="1" lang="ja-JP" altLang="en-US" dirty="0"/>
              <a:t>デバイスの位置情報を取得するための</a:t>
            </a:r>
            <a:r>
              <a:rPr kumimoji="1" lang="en-US" altLang="ja-JP" dirty="0"/>
              <a:t>Device</a:t>
            </a:r>
            <a:r>
              <a:rPr kumimoji="1" lang="ja-JP" altLang="en-US" dirty="0"/>
              <a:t>コンポーネントが存在します。</a:t>
            </a:r>
            <a:endParaRPr kumimoji="1" lang="en-US" altLang="ja-JP" dirty="0"/>
          </a:p>
          <a:p>
            <a:endParaRPr kumimoji="1" lang="en-US" altLang="ja-JP" dirty="0"/>
          </a:p>
          <a:p>
            <a:r>
              <a:rPr kumimoji="1" lang="ja-JP" altLang="en-US" dirty="0"/>
              <a:t>ただ、実際にはこんなにきれいになっていません。</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193</a:t>
            </a:fld>
            <a:endParaRPr lang="en-US"/>
          </a:p>
        </p:txBody>
      </p:sp>
    </p:spTree>
    <p:extLst>
      <p:ext uri="{BB962C8B-B14F-4D97-AF65-F5344CB8AC3E}">
        <p14:creationId xmlns:p14="http://schemas.microsoft.com/office/powerpoint/2010/main" val="3368235064"/>
      </p:ext>
    </p:extLst>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というのは、この部分の</a:t>
            </a:r>
            <a:r>
              <a:rPr kumimoji="1" lang="en-US" altLang="ja-JP" dirty="0" err="1"/>
              <a:t>GourmetSearchResult</a:t>
            </a:r>
            <a:r>
              <a:rPr kumimoji="1" lang="ja-JP" altLang="en-US" dirty="0"/>
              <a:t>、検索結果ですね</a:t>
            </a:r>
            <a:endParaRPr kumimoji="1" lang="en-US" altLang="ja-JP" dirty="0"/>
          </a:p>
          <a:p>
            <a:r>
              <a:rPr kumimoji="1" lang="ja-JP" altLang="en-US" dirty="0"/>
              <a:t>これに</a:t>
            </a:r>
            <a:r>
              <a:rPr kumimoji="1" lang="en-US" altLang="ja-JP" dirty="0"/>
              <a:t>MVC</a:t>
            </a:r>
            <a:r>
              <a:rPr kumimoji="1" lang="ja-JP" altLang="en-US" dirty="0"/>
              <a:t>ほぼ全部が依存してしまっています。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194</a:t>
            </a:fld>
            <a:endParaRPr lang="en-US"/>
          </a:p>
        </p:txBody>
      </p:sp>
    </p:spTree>
    <p:extLst>
      <p:ext uri="{BB962C8B-B14F-4D97-AF65-F5344CB8AC3E}">
        <p14:creationId xmlns:p14="http://schemas.microsoft.com/office/powerpoint/2010/main" val="2533022881"/>
      </p:ext>
    </p:extLst>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つまりこんな感じです。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195</a:t>
            </a:fld>
            <a:endParaRPr lang="en-US"/>
          </a:p>
        </p:txBody>
      </p:sp>
    </p:spTree>
    <p:extLst>
      <p:ext uri="{BB962C8B-B14F-4D97-AF65-F5344CB8AC3E}">
        <p14:creationId xmlns:p14="http://schemas.microsoft.com/office/powerpoint/2010/main" val="3371497493"/>
      </p:ext>
    </p:extLst>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ホットペッパー</a:t>
            </a:r>
            <a:r>
              <a:rPr kumimoji="1" lang="en-US" altLang="ja-JP" dirty="0"/>
              <a:t>API</a:t>
            </a:r>
            <a:r>
              <a:rPr kumimoji="1" lang="ja-JP" altLang="en-US" dirty="0"/>
              <a:t>に対する関心が分離できていないんですね。</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自分たちに管理できない領域の影響を、アプリケーション全体が受けてしまうことは避けるべきです。</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これは議論の余地がないでしょう。</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196</a:t>
            </a:fld>
            <a:endParaRPr lang="en-US"/>
          </a:p>
        </p:txBody>
      </p:sp>
    </p:spTree>
    <p:extLst>
      <p:ext uri="{BB962C8B-B14F-4D97-AF65-F5344CB8AC3E}">
        <p14:creationId xmlns:p14="http://schemas.microsoft.com/office/powerpoint/2010/main" val="741643955"/>
      </p:ext>
    </p:extLst>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Restaurant</a:t>
            </a:r>
            <a:r>
              <a:rPr kumimoji="1" lang="ja-JP" altLang="en-US" dirty="0"/>
              <a:t>はユースケース側に置くべきでしょうか？</a:t>
            </a:r>
            <a:endParaRPr kumimoji="1" lang="en-US" altLang="ja-JP" dirty="0"/>
          </a:p>
          <a:p>
            <a:r>
              <a:rPr kumimoji="1" lang="ja-JP" altLang="en-US" dirty="0"/>
              <a:t>それとも</a:t>
            </a:r>
            <a:r>
              <a:rPr kumimoji="1" lang="en-US" altLang="ja-JP" dirty="0"/>
              <a:t>Hot</a:t>
            </a:r>
            <a:r>
              <a:rPr kumimoji="1" lang="ja-JP" altLang="en-US" dirty="0"/>
              <a:t> </a:t>
            </a:r>
            <a:r>
              <a:rPr kumimoji="1" lang="en-US" altLang="ja-JP" dirty="0"/>
              <a:t>Pepper</a:t>
            </a:r>
            <a:r>
              <a:rPr kumimoji="1" lang="ja-JP" altLang="en-US" dirty="0"/>
              <a:t>側に置くべきでしょうか？</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197</a:t>
            </a:fld>
            <a:endParaRPr lang="en-US"/>
          </a:p>
        </p:txBody>
      </p:sp>
    </p:spTree>
    <p:extLst>
      <p:ext uri="{BB962C8B-B14F-4D97-AF65-F5344CB8AC3E}">
        <p14:creationId xmlns:p14="http://schemas.microsoft.com/office/powerpoint/2010/main" val="3989575146"/>
      </p:ext>
    </p:extLst>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それを判断するためには、依存関係による安定度と柔軟性のトレードオフを</a:t>
            </a:r>
            <a:endParaRPr kumimoji="1" lang="en-US" altLang="ja-JP" dirty="0"/>
          </a:p>
          <a:p>
            <a:r>
              <a:rPr kumimoji="1" lang="ja-JP" altLang="en-US" dirty="0"/>
              <a:t>理解する必要があります。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198</a:t>
            </a:fld>
            <a:endParaRPr lang="en-US"/>
          </a:p>
        </p:txBody>
      </p:sp>
    </p:spTree>
    <p:extLst>
      <p:ext uri="{BB962C8B-B14F-4D97-AF65-F5344CB8AC3E}">
        <p14:creationId xmlns:p14="http://schemas.microsoft.com/office/powerpoint/2010/main" val="486930430"/>
      </p:ext>
    </p:extLst>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依存関係にあるオブジェクトがあったとします。</a:t>
            </a:r>
            <a:endParaRPr kumimoji="1" lang="en-US" altLang="ja-JP" dirty="0"/>
          </a:p>
          <a:p>
            <a:r>
              <a:rPr kumimoji="1" lang="ja-JP" altLang="en-US" dirty="0"/>
              <a:t>オブジェクトはクラスでもいいですし、コンポーネントでもいいですし、サブシステムでも構いません。</a:t>
            </a:r>
            <a:endParaRPr kumimoji="1" lang="en-US" altLang="ja-JP" dirty="0"/>
          </a:p>
          <a:p>
            <a:r>
              <a:rPr kumimoji="1" lang="ja-JP" altLang="en-US" dirty="0"/>
              <a:t>なんなら外部のシステムでも同じです。</a:t>
            </a:r>
            <a:endParaRPr kumimoji="1" lang="en-US" altLang="ja-JP" dirty="0"/>
          </a:p>
          <a:p>
            <a:r>
              <a:rPr kumimoji="1" lang="ja-JP" altLang="en-US" dirty="0"/>
              <a:t>それぞれを変更することを考えてみると、理解できます。</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199</a:t>
            </a:fld>
            <a:endParaRPr lang="en-US"/>
          </a:p>
        </p:txBody>
      </p:sp>
    </p:spTree>
    <p:extLst>
      <p:ext uri="{BB962C8B-B14F-4D97-AF65-F5344CB8AC3E}">
        <p14:creationId xmlns:p14="http://schemas.microsoft.com/office/powerpoint/2010/main" val="1385499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というわけで、本セッションの目指すところですが</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2</a:t>
            </a:fld>
            <a:endParaRPr lang="en-US"/>
          </a:p>
        </p:txBody>
      </p:sp>
    </p:spTree>
    <p:extLst>
      <p:ext uri="{BB962C8B-B14F-4D97-AF65-F5344CB8AC3E}">
        <p14:creationId xmlns:p14="http://schemas.microsoft.com/office/powerpoint/2010/main" val="5725182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右下の図は、内側の変化に応じて外側を呼び出したい場合に</a:t>
            </a:r>
            <a:endParaRPr kumimoji="1" lang="en-US" altLang="ja-JP" dirty="0"/>
          </a:p>
          <a:p>
            <a:r>
              <a:rPr kumimoji="1" lang="ja-JP" altLang="en-US" dirty="0"/>
              <a:t>依存性は外から中に向けたまま、処理の流れとして中から外に戻すにはどうすればよいのか？</a:t>
            </a:r>
            <a:endParaRPr kumimoji="1" lang="en-US" altLang="ja-JP" dirty="0"/>
          </a:p>
          <a:p>
            <a:r>
              <a:rPr kumimoji="1" lang="ja-JP" altLang="en-US" dirty="0"/>
              <a:t>を例示しているものです。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a:t>
            </a:fld>
            <a:endParaRPr lang="en-US"/>
          </a:p>
        </p:txBody>
      </p:sp>
    </p:spTree>
    <p:extLst>
      <p:ext uri="{BB962C8B-B14F-4D97-AF65-F5344CB8AC3E}">
        <p14:creationId xmlns:p14="http://schemas.microsoft.com/office/powerpoint/2010/main" val="1131056958"/>
      </p:ext>
    </p:extLst>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まずは依存される側を変更することを考えてみましょう。</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依存される側を変更すると、</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200</a:t>
            </a:fld>
            <a:endParaRPr lang="en-US"/>
          </a:p>
        </p:txBody>
      </p:sp>
    </p:spTree>
    <p:extLst>
      <p:ext uri="{BB962C8B-B14F-4D97-AF65-F5344CB8AC3E}">
        <p14:creationId xmlns:p14="http://schemas.microsoft.com/office/powerpoint/2010/main" val="766117792"/>
      </p:ext>
    </p:extLst>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依存する側は、何らかの影響を受けます。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201</a:t>
            </a:fld>
            <a:endParaRPr lang="en-US"/>
          </a:p>
        </p:txBody>
      </p:sp>
    </p:spTree>
    <p:extLst>
      <p:ext uri="{BB962C8B-B14F-4D97-AF65-F5344CB8AC3E}">
        <p14:creationId xmlns:p14="http://schemas.microsoft.com/office/powerpoint/2010/main" val="3636253270"/>
      </p:ext>
    </p:extLst>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従って、依存する側は、依存される側より安定度が低くなります。</a:t>
            </a:r>
            <a:endParaRPr kumimoji="1" lang="en-US" altLang="ja-JP" dirty="0"/>
          </a:p>
          <a:p>
            <a:r>
              <a:rPr kumimoji="1" lang="ja-JP" altLang="en-US" dirty="0"/>
              <a:t>自明の理ですよね。</a:t>
            </a:r>
            <a:endParaRPr kumimoji="1" lang="en-US" altLang="ja-JP" dirty="0"/>
          </a:p>
          <a:p>
            <a:r>
              <a:rPr kumimoji="1" lang="ja-JP" altLang="en-US" dirty="0"/>
              <a:t>逆に</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202</a:t>
            </a:fld>
            <a:endParaRPr lang="en-US"/>
          </a:p>
        </p:txBody>
      </p:sp>
    </p:spTree>
    <p:extLst>
      <p:ext uri="{BB962C8B-B14F-4D97-AF65-F5344CB8AC3E}">
        <p14:creationId xmlns:p14="http://schemas.microsoft.com/office/powerpoint/2010/main" val="3046706283"/>
      </p:ext>
    </p:extLst>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依存する側を変更しても</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203</a:t>
            </a:fld>
            <a:endParaRPr lang="en-US"/>
          </a:p>
        </p:txBody>
      </p:sp>
    </p:spTree>
    <p:extLst>
      <p:ext uri="{BB962C8B-B14F-4D97-AF65-F5344CB8AC3E}">
        <p14:creationId xmlns:p14="http://schemas.microsoft.com/office/powerpoint/2010/main" val="4217046774"/>
      </p:ext>
    </p:extLst>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依存される側には影響を与えず</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204</a:t>
            </a:fld>
            <a:endParaRPr lang="en-US"/>
          </a:p>
        </p:txBody>
      </p:sp>
    </p:spTree>
    <p:extLst>
      <p:ext uri="{BB962C8B-B14F-4D97-AF65-F5344CB8AC3E}">
        <p14:creationId xmlns:p14="http://schemas.microsoft.com/office/powerpoint/2010/main" val="396678221"/>
      </p:ext>
    </p:extLst>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依存先を考慮せず、自由に変更できることから</a:t>
            </a:r>
            <a:endParaRPr kumimoji="1" lang="en-US" altLang="ja-JP" dirty="0"/>
          </a:p>
          <a:p>
            <a:r>
              <a:rPr kumimoji="1" lang="ja-JP" altLang="en-US" dirty="0"/>
              <a:t>依存する側の柔軟性は、相対的に高くなります。</a:t>
            </a:r>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205</a:t>
            </a:fld>
            <a:endParaRPr lang="en-US"/>
          </a:p>
        </p:txBody>
      </p:sp>
    </p:spTree>
    <p:extLst>
      <p:ext uri="{BB962C8B-B14F-4D97-AF65-F5344CB8AC3E}">
        <p14:creationId xmlns:p14="http://schemas.microsoft.com/office/powerpoint/2010/main" val="3488746405"/>
      </p:ext>
    </p:extLst>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そうです。</a:t>
            </a:r>
            <a:endParaRPr kumimoji="1" lang="en-US" altLang="ja-JP" dirty="0"/>
          </a:p>
          <a:p>
            <a:r>
              <a:rPr kumimoji="1" lang="ja-JP" altLang="en-US" dirty="0"/>
              <a:t>依存関係にあるオブジェクトの間の安定度と柔軟性は</a:t>
            </a:r>
            <a:endParaRPr kumimoji="1" lang="en-US" altLang="ja-JP" dirty="0"/>
          </a:p>
          <a:p>
            <a:r>
              <a:rPr kumimoji="1" lang="ja-JP" altLang="en-US" dirty="0"/>
              <a:t>どうしてもトレードオフの関係が発生します。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206</a:t>
            </a:fld>
            <a:endParaRPr lang="en-US"/>
          </a:p>
        </p:txBody>
      </p:sp>
    </p:spTree>
    <p:extLst>
      <p:ext uri="{BB962C8B-B14F-4D97-AF65-F5344CB8AC3E}">
        <p14:creationId xmlns:p14="http://schemas.microsoft.com/office/powerpoint/2010/main" val="1919226516"/>
      </p:ext>
    </p:extLst>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さて、これを逆説的に考えると</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207</a:t>
            </a:fld>
            <a:endParaRPr lang="en-US"/>
          </a:p>
        </p:txBody>
      </p:sp>
    </p:spTree>
    <p:extLst>
      <p:ext uri="{BB962C8B-B14F-4D97-AF65-F5344CB8AC3E}">
        <p14:creationId xmlns:p14="http://schemas.microsoft.com/office/powerpoint/2010/main" val="1529050550"/>
      </p:ext>
    </p:extLst>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変更の影響を、ほかに与えたくない側は、依存する側に設計するべきで</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208</a:t>
            </a:fld>
            <a:endParaRPr lang="en-US"/>
          </a:p>
        </p:txBody>
      </p:sp>
    </p:spTree>
    <p:extLst>
      <p:ext uri="{BB962C8B-B14F-4D97-AF65-F5344CB8AC3E}">
        <p14:creationId xmlns:p14="http://schemas.microsoft.com/office/powerpoint/2010/main" val="3424626023"/>
      </p:ext>
    </p:extLst>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変更の影響を受けたくない側は、依存される側に設計すべきです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209</a:t>
            </a:fld>
            <a:endParaRPr lang="en-US"/>
          </a:p>
        </p:txBody>
      </p:sp>
    </p:spTree>
    <p:extLst>
      <p:ext uri="{BB962C8B-B14F-4D97-AF65-F5344CB8AC3E}">
        <p14:creationId xmlns:p14="http://schemas.microsoft.com/office/powerpoint/2010/main" val="26268395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そんなこと言っても、本当にあってるのか？</a:t>
            </a:r>
            <a:endParaRPr kumimoji="1" lang="en-US" altLang="ja-JP" dirty="0"/>
          </a:p>
          <a:p>
            <a:r>
              <a:rPr kumimoji="1" lang="ja-JP" altLang="en-US" dirty="0"/>
              <a:t>って、今皆さん思いましたよね？</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21</a:t>
            </a:fld>
            <a:endParaRPr lang="en-US"/>
          </a:p>
        </p:txBody>
      </p:sp>
    </p:spTree>
    <p:extLst>
      <p:ext uri="{BB962C8B-B14F-4D97-AF65-F5344CB8AC3E}">
        <p14:creationId xmlns:p14="http://schemas.microsoft.com/office/powerpoint/2010/main" val="3017147128"/>
      </p:ext>
    </p:extLst>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とうことで、先ほどのモデルを振り返ってみましょう。</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210</a:t>
            </a:fld>
            <a:endParaRPr lang="en-US"/>
          </a:p>
        </p:txBody>
      </p:sp>
    </p:spTree>
    <p:extLst>
      <p:ext uri="{BB962C8B-B14F-4D97-AF65-F5344CB8AC3E}">
        <p14:creationId xmlns:p14="http://schemas.microsoft.com/office/powerpoint/2010/main" val="4085762387"/>
      </p:ext>
    </p:extLst>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こんな感じでしたね。</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211</a:t>
            </a:fld>
            <a:endParaRPr lang="en-US"/>
          </a:p>
        </p:txBody>
      </p:sp>
    </p:spTree>
    <p:extLst>
      <p:ext uri="{BB962C8B-B14F-4D97-AF65-F5344CB8AC3E}">
        <p14:creationId xmlns:p14="http://schemas.microsoft.com/office/powerpoint/2010/main" val="1597765387"/>
      </p:ext>
    </p:extLst>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依存関係は、おおむね上から下に、こんな感じの関係になっています。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212</a:t>
            </a:fld>
            <a:endParaRPr lang="en-US"/>
          </a:p>
        </p:txBody>
      </p:sp>
    </p:spTree>
    <p:extLst>
      <p:ext uri="{BB962C8B-B14F-4D97-AF65-F5344CB8AC3E}">
        <p14:creationId xmlns:p14="http://schemas.microsoft.com/office/powerpoint/2010/main" val="226210806"/>
      </p:ext>
    </p:extLst>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知ったがって、現在の柔軟性と安定度はこんな感じになります。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213</a:t>
            </a:fld>
            <a:endParaRPr lang="en-US"/>
          </a:p>
        </p:txBody>
      </p:sp>
    </p:spTree>
    <p:extLst>
      <p:ext uri="{BB962C8B-B14F-4D97-AF65-F5344CB8AC3E}">
        <p14:creationId xmlns:p14="http://schemas.microsoft.com/office/powerpoint/2010/main" val="2235797154"/>
      </p:ext>
    </p:extLst>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で、良くないのがここです。</a:t>
            </a:r>
            <a:endParaRPr kumimoji="1" lang="en-US" altLang="ja-JP" dirty="0"/>
          </a:p>
          <a:p>
            <a:r>
              <a:rPr kumimoji="1" lang="ja-JP" altLang="en-US" dirty="0"/>
              <a:t>一番下の層の柔軟性が、一番引くくなっています。</a:t>
            </a:r>
            <a:endParaRPr kumimoji="1" lang="en-US" altLang="ja-JP" dirty="0"/>
          </a:p>
          <a:p>
            <a:r>
              <a:rPr kumimoji="1" lang="ja-JP" altLang="en-US" dirty="0"/>
              <a:t>そのため</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214</a:t>
            </a:fld>
            <a:endParaRPr lang="en-US"/>
          </a:p>
        </p:txBody>
      </p:sp>
    </p:spTree>
    <p:extLst>
      <p:ext uri="{BB962C8B-B14F-4D97-AF65-F5344CB8AC3E}">
        <p14:creationId xmlns:p14="http://schemas.microsoft.com/office/powerpoint/2010/main" val="765593739"/>
      </p:ext>
    </p:extLst>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結果的に他の層の安定度が下がってしまっています。</a:t>
            </a:r>
            <a:endParaRPr kumimoji="1" lang="en-US" altLang="ja-JP" dirty="0"/>
          </a:p>
          <a:p>
            <a:r>
              <a:rPr kumimoji="1" lang="ja-JP" altLang="en-US" dirty="0"/>
              <a:t>このバランスが現在の設計の問題点になります。</a:t>
            </a:r>
            <a:endParaRPr kumimoji="1" lang="en-US" altLang="ja-JP" dirty="0"/>
          </a:p>
          <a:p>
            <a:r>
              <a:rPr kumimoji="1" lang="ja-JP" altLang="en-US" dirty="0"/>
              <a:t>このバランスを</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215</a:t>
            </a:fld>
            <a:endParaRPr lang="en-US"/>
          </a:p>
        </p:txBody>
      </p:sp>
    </p:spTree>
    <p:extLst>
      <p:ext uri="{BB962C8B-B14F-4D97-AF65-F5344CB8AC3E}">
        <p14:creationId xmlns:p14="http://schemas.microsoft.com/office/powerpoint/2010/main" val="53452582"/>
      </p:ext>
    </p:extLst>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こうしたいです。</a:t>
            </a:r>
            <a:endParaRPr kumimoji="1" lang="en-US" altLang="ja-JP" dirty="0"/>
          </a:p>
          <a:p>
            <a:r>
              <a:rPr kumimoji="1" lang="ja-JP" altLang="en-US" dirty="0"/>
              <a:t>一番下の、特に</a:t>
            </a:r>
            <a:r>
              <a:rPr kumimoji="1" lang="en-US" altLang="ja-JP" dirty="0"/>
              <a:t>HotPepper</a:t>
            </a:r>
            <a:r>
              <a:rPr kumimoji="1" lang="ja-JP" altLang="en-US" dirty="0"/>
              <a:t>コンポーネントの柔軟性を高めることで</a:t>
            </a:r>
            <a:endParaRPr kumimoji="1" lang="en-US" altLang="ja-JP" dirty="0"/>
          </a:p>
          <a:p>
            <a:r>
              <a:rPr kumimoji="1" lang="en-US" altLang="ja-JP" dirty="0"/>
              <a:t>Web</a:t>
            </a:r>
            <a:r>
              <a:rPr kumimoji="1" lang="ja-JP" altLang="en-US" dirty="0"/>
              <a:t> </a:t>
            </a:r>
            <a:r>
              <a:rPr kumimoji="1" lang="en-US" altLang="ja-JP" dirty="0"/>
              <a:t>API</a:t>
            </a:r>
            <a:r>
              <a:rPr kumimoji="1" lang="ja-JP" altLang="en-US" dirty="0"/>
              <a:t>に変更が入って、</a:t>
            </a:r>
            <a:r>
              <a:rPr kumimoji="1" lang="en-US" altLang="ja-JP" dirty="0"/>
              <a:t>HotPepper</a:t>
            </a:r>
            <a:r>
              <a:rPr kumimoji="1" lang="ja-JP" altLang="en-US" dirty="0"/>
              <a:t>コンポーネントの修正が入っても</a:t>
            </a:r>
            <a:endParaRPr kumimoji="1" lang="en-US" altLang="ja-JP" dirty="0"/>
          </a:p>
          <a:p>
            <a:r>
              <a:rPr kumimoji="1" lang="ja-JP" altLang="en-US" dirty="0"/>
              <a:t>その影響を</a:t>
            </a:r>
            <a:r>
              <a:rPr kumimoji="1" lang="en-US" altLang="ja-JP" dirty="0"/>
              <a:t>HotPepper</a:t>
            </a:r>
            <a:r>
              <a:rPr kumimoji="1" lang="ja-JP" altLang="en-US" dirty="0"/>
              <a:t>コンポーネントの中で閉じられるようにしたいです。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216</a:t>
            </a:fld>
            <a:endParaRPr lang="en-US"/>
          </a:p>
        </p:txBody>
      </p:sp>
    </p:spTree>
    <p:extLst>
      <p:ext uri="{BB962C8B-B14F-4D97-AF65-F5344CB8AC3E}">
        <p14:creationId xmlns:p14="http://schemas.microsoft.com/office/powerpoint/2010/main" val="2056579583"/>
      </p:ext>
    </p:extLst>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そのためには、依存の方向をこのように、すべてが</a:t>
            </a:r>
            <a:r>
              <a:rPr kumimoji="1" lang="en-US" altLang="ja-JP" dirty="0"/>
              <a:t>Use</a:t>
            </a:r>
            <a:r>
              <a:rPr kumimoji="1" lang="ja-JP" altLang="en-US" dirty="0"/>
              <a:t> </a:t>
            </a:r>
            <a:r>
              <a:rPr kumimoji="1" lang="en-US" altLang="ja-JP" dirty="0"/>
              <a:t>Case</a:t>
            </a:r>
            <a:r>
              <a:rPr kumimoji="1" lang="ja-JP" altLang="en-US" dirty="0"/>
              <a:t>に</a:t>
            </a:r>
            <a:endParaRPr kumimoji="1" lang="en-US" altLang="ja-JP" dirty="0"/>
          </a:p>
          <a:p>
            <a:r>
              <a:rPr kumimoji="1" lang="ja-JP" altLang="en-US" dirty="0"/>
              <a:t>向かうように設計したいところです。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217</a:t>
            </a:fld>
            <a:endParaRPr lang="en-US"/>
          </a:p>
        </p:txBody>
      </p:sp>
    </p:spTree>
    <p:extLst>
      <p:ext uri="{BB962C8B-B14F-4D97-AF65-F5344CB8AC3E}">
        <p14:creationId xmlns:p14="http://schemas.microsoft.com/office/powerpoint/2010/main" val="990889471"/>
      </p:ext>
    </p:extLst>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つまり</a:t>
            </a:r>
            <a:r>
              <a:rPr kumimoji="1" lang="en-US" altLang="ja-JP" dirty="0"/>
              <a:t>Restaurant</a:t>
            </a:r>
            <a:r>
              <a:rPr kumimoji="1" lang="ja-JP" altLang="en-US" dirty="0"/>
              <a:t>は</a:t>
            </a:r>
            <a:r>
              <a:rPr kumimoji="1" lang="en-US" altLang="ja-JP" dirty="0"/>
              <a:t>Application</a:t>
            </a:r>
            <a:r>
              <a:rPr kumimoji="1" lang="ja-JP" altLang="en-US" dirty="0"/>
              <a:t>に含めたいわけです。</a:t>
            </a:r>
            <a:endParaRPr kumimoji="1" lang="en-US" altLang="ja-JP" dirty="0"/>
          </a:p>
          <a:p>
            <a:r>
              <a:rPr kumimoji="1" lang="ja-JP" altLang="en-US" dirty="0"/>
              <a:t>でも</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218</a:t>
            </a:fld>
            <a:endParaRPr lang="en-US"/>
          </a:p>
        </p:txBody>
      </p:sp>
    </p:spTree>
    <p:extLst>
      <p:ext uri="{BB962C8B-B14F-4D97-AF65-F5344CB8AC3E}">
        <p14:creationId xmlns:p14="http://schemas.microsoft.com/office/powerpoint/2010/main" val="2376339274"/>
      </p:ext>
    </p:extLst>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0" dirty="0">
                <a:solidFill>
                  <a:srgbClr val="3B3B3B"/>
                </a:solidFill>
                <a:effectLst/>
                <a:latin typeface="Consolas" panose="020B0609020204030204" pitchFamily="49" charset="0"/>
              </a:rPr>
              <a:t>制御、つまり呼び出しの青の矢印の方向になっていますよね？</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219</a:t>
            </a:fld>
            <a:endParaRPr lang="en-US"/>
          </a:p>
        </p:txBody>
      </p:sp>
    </p:spTree>
    <p:extLst>
      <p:ext uri="{BB962C8B-B14F-4D97-AF65-F5344CB8AC3E}">
        <p14:creationId xmlns:p14="http://schemas.microsoft.com/office/powerpoint/2010/main" val="15642259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はい。もちろん根拠あっての話です。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a:t>
            </a:fld>
            <a:endParaRPr lang="en-US"/>
          </a:p>
        </p:txBody>
      </p:sp>
    </p:spTree>
    <p:extLst>
      <p:ext uri="{BB962C8B-B14F-4D97-AF65-F5344CB8AC3E}">
        <p14:creationId xmlns:p14="http://schemas.microsoft.com/office/powerpoint/2010/main" val="3270639916"/>
      </p:ext>
    </p:extLst>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制御の方向と、依存方向を逆にするなんてことが、可能なんでしょうか？</a:t>
            </a:r>
            <a:endParaRPr kumimoji="1" lang="en-US" altLang="ja-JP" dirty="0"/>
          </a:p>
          <a:p>
            <a:r>
              <a:rPr kumimoji="1" lang="ja-JP" altLang="en-US" dirty="0"/>
              <a:t>もちろん可能です。</a:t>
            </a:r>
            <a:endParaRPr kumimoji="1" lang="en-US" altLang="ja-JP" dirty="0"/>
          </a:p>
          <a:p>
            <a:r>
              <a:rPr kumimoji="1" lang="ja-JP" altLang="en-US" dirty="0"/>
              <a:t>とうことで、コードに戻って、リファクタリングしてみましょう！</a:t>
            </a:r>
            <a:endParaRPr kumimoji="1" lang="en-US" altLang="ja-JP" dirty="0"/>
          </a:p>
          <a:p>
            <a:endParaRPr kumimoji="1" lang="en-US" altLang="ja-JP" dirty="0"/>
          </a:p>
          <a:p>
            <a:r>
              <a:rPr kumimoji="1" lang="en-US" altLang="ja-JP" dirty="0"/>
              <a:t>【</a:t>
            </a:r>
            <a:r>
              <a:rPr kumimoji="1" lang="ja-JP" altLang="en-US" dirty="0"/>
              <a:t>コード</a:t>
            </a:r>
            <a:r>
              <a:rPr kumimoji="1" lang="en-US" altLang="ja-JP" dirty="0"/>
              <a:t>】</a:t>
            </a:r>
          </a:p>
          <a:p>
            <a:endParaRPr kumimoji="1" lang="en-US" altLang="ja-JP" dirty="0"/>
          </a:p>
          <a:p>
            <a:r>
              <a:rPr kumimoji="1" lang="ja-JP" altLang="en-US" dirty="0"/>
              <a:t>さて、では全体がどうなったのか</a:t>
            </a:r>
            <a:endParaRPr kumimoji="1" lang="en-US" altLang="ja-JP" dirty="0"/>
          </a:p>
          <a:p>
            <a:r>
              <a:rPr kumimoji="1" lang="ja-JP" altLang="en-US" dirty="0"/>
              <a:t>改めてモデルで確認してみましょう。</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220</a:t>
            </a:fld>
            <a:endParaRPr lang="en-US"/>
          </a:p>
        </p:txBody>
      </p:sp>
    </p:spTree>
    <p:extLst>
      <p:ext uri="{BB962C8B-B14F-4D97-AF65-F5344CB8AC3E}">
        <p14:creationId xmlns:p14="http://schemas.microsoft.com/office/powerpoint/2010/main" val="557583209"/>
      </p:ext>
    </p:extLst>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この制御の方向と依存の方向を任意に制御する方法を</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221</a:t>
            </a:fld>
            <a:endParaRPr lang="en-US"/>
          </a:p>
        </p:txBody>
      </p:sp>
    </p:spTree>
    <p:extLst>
      <p:ext uri="{BB962C8B-B14F-4D97-AF65-F5344CB8AC3E}">
        <p14:creationId xmlns:p14="http://schemas.microsoft.com/office/powerpoint/2010/main" val="1358601433"/>
      </p:ext>
    </p:extLst>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依存性逆転の原則といいます。</a:t>
            </a:r>
            <a:endParaRPr kumimoji="1" lang="en-US" altLang="ja-JP" dirty="0"/>
          </a:p>
          <a:p>
            <a:r>
              <a:rPr kumimoji="1" lang="ja-JP" altLang="en-US" dirty="0"/>
              <a:t>これをシンプルに実現できるのが、</a:t>
            </a:r>
            <a:r>
              <a:rPr kumimoji="1" lang="en-US" altLang="ja-JP" dirty="0"/>
              <a:t>DI</a:t>
            </a:r>
            <a:r>
              <a:rPr kumimoji="1" lang="ja-JP" altLang="en-US" dirty="0"/>
              <a:t>の強みの一つだと思っています。</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222</a:t>
            </a:fld>
            <a:endParaRPr lang="en-US"/>
          </a:p>
        </p:txBody>
      </p:sp>
    </p:spTree>
    <p:extLst>
      <p:ext uri="{BB962C8B-B14F-4D97-AF65-F5344CB8AC3E}">
        <p14:creationId xmlns:p14="http://schemas.microsoft.com/office/powerpoint/2010/main" val="2697579676"/>
      </p:ext>
    </p:extLst>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このあたりの依存関係の整理については、過去に</a:t>
            </a:r>
            <a:r>
              <a:rPr kumimoji="1" lang="en-US" altLang="ja-JP" dirty="0"/>
              <a:t>Clean</a:t>
            </a:r>
            <a:r>
              <a:rPr kumimoji="1" lang="ja-JP" altLang="en-US" dirty="0"/>
              <a:t> </a:t>
            </a:r>
            <a:r>
              <a:rPr kumimoji="1" lang="en-US" altLang="ja-JP" dirty="0"/>
              <a:t>Architecture</a:t>
            </a:r>
            <a:r>
              <a:rPr kumimoji="1" lang="ja-JP" altLang="en-US" dirty="0"/>
              <a:t>の動画を</a:t>
            </a:r>
            <a:endParaRPr kumimoji="1" lang="en-US" altLang="ja-JP" dirty="0"/>
          </a:p>
          <a:p>
            <a:r>
              <a:rPr kumimoji="1" lang="en-US" altLang="ja-JP" dirty="0"/>
              <a:t>YouTube</a:t>
            </a:r>
            <a:r>
              <a:rPr kumimoji="1" lang="ja-JP" altLang="en-US" dirty="0"/>
              <a:t>に上げさせていただいていますので、よかったらご覧ください。</a:t>
            </a:r>
            <a:endParaRPr kumimoji="1" lang="en-US" altLang="ja-JP" dirty="0"/>
          </a:p>
          <a:p>
            <a:r>
              <a:rPr kumimoji="1" lang="ja-JP" altLang="en-US" dirty="0"/>
              <a:t>この手の動画としては珍しく</a:t>
            </a:r>
            <a:r>
              <a:rPr kumimoji="1" lang="en-US" altLang="ja-JP" dirty="0"/>
              <a:t>1.3</a:t>
            </a:r>
            <a:r>
              <a:rPr kumimoji="1" lang="ja-JP" altLang="en-US" dirty="0"/>
              <a:t>万</a:t>
            </a:r>
            <a:r>
              <a:rPr kumimoji="1" lang="en-US" altLang="ja-JP" dirty="0"/>
              <a:t>PV</a:t>
            </a:r>
            <a:r>
              <a:rPr kumimoji="1" lang="ja-JP" altLang="en-US" dirty="0"/>
              <a:t>も見られている動画で、おすすめです。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223</a:t>
            </a:fld>
            <a:endParaRPr lang="en-US"/>
          </a:p>
        </p:txBody>
      </p:sp>
    </p:spTree>
    <p:extLst>
      <p:ext uri="{BB962C8B-B14F-4D97-AF65-F5344CB8AC3E}">
        <p14:creationId xmlns:p14="http://schemas.microsoft.com/office/powerpoint/2010/main" val="1193367782"/>
      </p:ext>
    </p:extLst>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そしてもう一つ、初期化する側が大きく変わっています。</a:t>
            </a:r>
            <a:endParaRPr kumimoji="1" lang="en-US" altLang="ja-JP" dirty="0"/>
          </a:p>
          <a:p>
            <a:r>
              <a:rPr kumimoji="1" lang="ja-JP" altLang="en-US" dirty="0"/>
              <a:t>こちらですね。</a:t>
            </a:r>
            <a:endParaRPr kumimoji="1" lang="en-US" altLang="ja-JP" dirty="0"/>
          </a:p>
          <a:p>
            <a:r>
              <a:rPr kumimoji="1" lang="ja-JP" altLang="en-US" dirty="0"/>
              <a:t>コンストラクターでインスタンスを注入していますね。</a:t>
            </a:r>
            <a:endParaRPr kumimoji="1" lang="en-US" altLang="ja-JP" dirty="0"/>
          </a:p>
          <a:p>
            <a:r>
              <a:rPr kumimoji="1" lang="ja-JP" altLang="en-US" dirty="0"/>
              <a:t>そんな言葉はありませんが、手動</a:t>
            </a:r>
            <a:r>
              <a:rPr kumimoji="1" lang="en-US" altLang="ja-JP" dirty="0"/>
              <a:t>Dependency</a:t>
            </a:r>
            <a:r>
              <a:rPr kumimoji="1" lang="ja-JP" altLang="en-US" dirty="0"/>
              <a:t> </a:t>
            </a:r>
            <a:r>
              <a:rPr kumimoji="1" lang="en-US" altLang="ja-JP" dirty="0"/>
              <a:t>Injection</a:t>
            </a:r>
            <a:r>
              <a:rPr kumimoji="1" lang="ja-JP" altLang="en-US" dirty="0"/>
              <a:t>になっています。</a:t>
            </a:r>
            <a:endParaRPr kumimoji="1" lang="en-US" altLang="ja-JP" dirty="0"/>
          </a:p>
          <a:p>
            <a:endParaRPr kumimoji="1" lang="en-US" altLang="ja-JP" dirty="0"/>
          </a:p>
          <a:p>
            <a:r>
              <a:rPr kumimoji="1" lang="ja-JP" altLang="en-US" dirty="0"/>
              <a:t>よく</a:t>
            </a:r>
            <a:r>
              <a:rPr kumimoji="1" lang="en-US" altLang="ja-JP" dirty="0"/>
              <a:t>DI</a:t>
            </a:r>
            <a:r>
              <a:rPr kumimoji="1" lang="ja-JP" altLang="en-US" dirty="0"/>
              <a:t>パターンと</a:t>
            </a:r>
            <a:r>
              <a:rPr kumimoji="1" lang="en-US" altLang="ja-JP" dirty="0"/>
              <a:t>DI</a:t>
            </a:r>
            <a:r>
              <a:rPr kumimoji="1" lang="ja-JP" altLang="en-US" dirty="0"/>
              <a:t>コンテナーを混同した発言を見かけますが</a:t>
            </a:r>
            <a:endParaRPr kumimoji="1" lang="en-US" altLang="ja-JP" dirty="0"/>
          </a:p>
          <a:p>
            <a:r>
              <a:rPr kumimoji="1" lang="en-US" altLang="ja-JP" dirty="0"/>
              <a:t>DI</a:t>
            </a:r>
            <a:r>
              <a:rPr kumimoji="1" lang="ja-JP" altLang="en-US" dirty="0"/>
              <a:t>パターン自体は実のところ、別に</a:t>
            </a:r>
            <a:r>
              <a:rPr kumimoji="1" lang="en-US" altLang="ja-JP" dirty="0"/>
              <a:t>DI</a:t>
            </a:r>
            <a:r>
              <a:rPr kumimoji="1" lang="ja-JP" altLang="en-US" dirty="0"/>
              <a:t>コンテナーが無くても利用できます。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224</a:t>
            </a:fld>
            <a:endParaRPr lang="en-US"/>
          </a:p>
        </p:txBody>
      </p:sp>
    </p:spTree>
    <p:extLst>
      <p:ext uri="{BB962C8B-B14F-4D97-AF65-F5344CB8AC3E}">
        <p14:creationId xmlns:p14="http://schemas.microsoft.com/office/powerpoint/2010/main" val="3965399322"/>
      </p:ext>
    </p:extLst>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ということで、</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225</a:t>
            </a:fld>
            <a:endParaRPr lang="en-US"/>
          </a:p>
        </p:txBody>
      </p:sp>
    </p:spTree>
    <p:extLst>
      <p:ext uri="{BB962C8B-B14F-4D97-AF65-F5344CB8AC3E}">
        <p14:creationId xmlns:p14="http://schemas.microsoft.com/office/powerpoint/2010/main" val="2638814516"/>
      </p:ext>
    </p:extLst>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Application</a:t>
            </a:r>
            <a:r>
              <a:rPr kumimoji="1" lang="ja-JP" altLang="en-US" dirty="0"/>
              <a:t>と、</a:t>
            </a:r>
            <a:r>
              <a:rPr kumimoji="1" lang="en-US" altLang="ja-JP" dirty="0"/>
              <a:t>Device</a:t>
            </a:r>
            <a:r>
              <a:rPr kumimoji="1" lang="ja-JP" altLang="en-US" dirty="0"/>
              <a:t>・</a:t>
            </a:r>
            <a:r>
              <a:rPr kumimoji="1" lang="en-US" altLang="ja-JP" dirty="0"/>
              <a:t>HotPepper</a:t>
            </a:r>
            <a:r>
              <a:rPr kumimoji="1" lang="ja-JP" altLang="en-US" dirty="0"/>
              <a:t>間が疎結合になりましたので</a:t>
            </a:r>
            <a:endParaRPr kumimoji="1" lang="en-US" altLang="ja-JP" dirty="0"/>
          </a:p>
          <a:p>
            <a:r>
              <a:rPr kumimoji="1" lang="ja-JP" altLang="en-US" dirty="0"/>
              <a:t>せっかくなので、</a:t>
            </a:r>
            <a:r>
              <a:rPr kumimoji="1" lang="en-US" altLang="ja-JP" dirty="0"/>
              <a:t>Controller</a:t>
            </a:r>
            <a:r>
              <a:rPr kumimoji="1" lang="ja-JP" altLang="en-US" dirty="0"/>
              <a:t>と</a:t>
            </a:r>
            <a:r>
              <a:rPr kumimoji="1" lang="en-US" altLang="ja-JP" dirty="0"/>
              <a:t>View</a:t>
            </a:r>
            <a:r>
              <a:rPr kumimoji="1" lang="ja-JP" altLang="en-US" dirty="0"/>
              <a:t>・</a:t>
            </a:r>
            <a:r>
              <a:rPr kumimoji="1" lang="en-US" altLang="ja-JP" dirty="0"/>
              <a:t>Application</a:t>
            </a:r>
            <a:r>
              <a:rPr kumimoji="1" lang="ja-JP" altLang="en-US" dirty="0"/>
              <a:t>間も疎結合にしてしまいましょう。</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226</a:t>
            </a:fld>
            <a:endParaRPr lang="en-US"/>
          </a:p>
        </p:txBody>
      </p:sp>
    </p:spTree>
    <p:extLst>
      <p:ext uri="{BB962C8B-B14F-4D97-AF65-F5344CB8AC3E}">
        <p14:creationId xmlns:p14="http://schemas.microsoft.com/office/powerpoint/2010/main" val="3942570228"/>
      </p:ext>
    </p:extLst>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どん！と。こんな感じです。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227</a:t>
            </a:fld>
            <a:endParaRPr lang="en-US"/>
          </a:p>
        </p:txBody>
      </p:sp>
    </p:spTree>
    <p:extLst>
      <p:ext uri="{BB962C8B-B14F-4D97-AF65-F5344CB8AC3E}">
        <p14:creationId xmlns:p14="http://schemas.microsoft.com/office/powerpoint/2010/main" val="3860486829"/>
      </p:ext>
    </p:extLst>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先ほどと違って、今度は</a:t>
            </a:r>
            <a:r>
              <a:rPr kumimoji="1" lang="en-US" altLang="ja-JP" dirty="0"/>
              <a:t>Controller</a:t>
            </a:r>
            <a:r>
              <a:rPr kumimoji="1" lang="ja-JP" altLang="en-US" dirty="0"/>
              <a:t>からの依存先側にインターフェースを定義しています。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228</a:t>
            </a:fld>
            <a:endParaRPr lang="en-US"/>
          </a:p>
        </p:txBody>
      </p:sp>
    </p:spTree>
    <p:extLst>
      <p:ext uri="{BB962C8B-B14F-4D97-AF65-F5344CB8AC3E}">
        <p14:creationId xmlns:p14="http://schemas.microsoft.com/office/powerpoint/2010/main" val="1188771832"/>
      </p:ext>
    </p:extLst>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これは先ほどお見せした柔軟性と安定度の図で</a:t>
            </a:r>
            <a:endParaRPr kumimoji="1" lang="en-US" altLang="ja-JP" dirty="0"/>
          </a:p>
          <a:p>
            <a:r>
              <a:rPr kumimoji="1" lang="en-US" altLang="ja-JP" dirty="0"/>
              <a:t>Controller</a:t>
            </a:r>
            <a:r>
              <a:rPr kumimoji="1" lang="ja-JP" altLang="en-US" dirty="0"/>
              <a:t>がもっとも柔軟性を高く設計していたためで</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229</a:t>
            </a:fld>
            <a:endParaRPr lang="en-US"/>
          </a:p>
        </p:txBody>
      </p:sp>
    </p:spTree>
    <p:extLst>
      <p:ext uri="{BB962C8B-B14F-4D97-AF65-F5344CB8AC3E}">
        <p14:creationId xmlns:p14="http://schemas.microsoft.com/office/powerpoint/2010/main" val="6631989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Clean</a:t>
            </a:r>
            <a:r>
              <a:rPr kumimoji="1" lang="ja-JP" altLang="en-US" dirty="0"/>
              <a:t> </a:t>
            </a:r>
            <a:r>
              <a:rPr kumimoji="1" lang="en-US" altLang="ja-JP" dirty="0"/>
              <a:t>Architecture</a:t>
            </a:r>
            <a:r>
              <a:rPr kumimoji="1" lang="ja-JP" altLang="en-US" dirty="0"/>
              <a:t>が発表された当時、</a:t>
            </a:r>
            <a:r>
              <a:rPr kumimoji="1" lang="en-US" altLang="ja-JP" dirty="0"/>
              <a:t>Hexagonal</a:t>
            </a:r>
            <a:r>
              <a:rPr kumimoji="1" lang="ja-JP" altLang="en-US" dirty="0"/>
              <a:t> </a:t>
            </a:r>
            <a:r>
              <a:rPr kumimoji="1" lang="en-US" altLang="ja-JP" dirty="0"/>
              <a:t>Architecture</a:t>
            </a:r>
            <a:r>
              <a:rPr kumimoji="1" lang="ja-JP" altLang="en-US" dirty="0"/>
              <a:t>や</a:t>
            </a:r>
            <a:endParaRPr kumimoji="1" lang="en-US" altLang="ja-JP" dirty="0"/>
          </a:p>
          <a:p>
            <a:r>
              <a:rPr kumimoji="1" lang="en-US" altLang="ja-JP" dirty="0"/>
              <a:t>Onion</a:t>
            </a:r>
            <a:r>
              <a:rPr kumimoji="1" lang="ja-JP" altLang="en-US" dirty="0"/>
              <a:t> </a:t>
            </a:r>
            <a:r>
              <a:rPr kumimoji="1" lang="en-US" altLang="ja-JP" dirty="0"/>
              <a:t>Architecture</a:t>
            </a:r>
            <a:r>
              <a:rPr kumimoji="1" lang="ja-JP" altLang="en-US" dirty="0"/>
              <a:t>といったアーキテクチャが非常に注目されていました。</a:t>
            </a:r>
            <a:endParaRPr kumimoji="1" lang="en-US" altLang="ja-JP" dirty="0"/>
          </a:p>
          <a:p>
            <a:r>
              <a:rPr kumimoji="1" lang="ja-JP" altLang="en-US" dirty="0"/>
              <a:t>そしてこれらのアーキテクチャには類似点が多いことも認識されていました。</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23</a:t>
            </a:fld>
            <a:endParaRPr lang="en-US"/>
          </a:p>
        </p:txBody>
      </p:sp>
    </p:spTree>
    <p:extLst>
      <p:ext uri="{BB962C8B-B14F-4D97-AF65-F5344CB8AC3E}">
        <p14:creationId xmlns:p14="http://schemas.microsoft.com/office/powerpoint/2010/main" val="1409111948"/>
      </p:ext>
    </p:extLst>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そのため、結合のインターフェースは、それぞれ依存される側である</a:t>
            </a:r>
            <a:endParaRPr kumimoji="1" lang="en-US" altLang="ja-JP" dirty="0"/>
          </a:p>
          <a:p>
            <a:r>
              <a:rPr kumimoji="1" lang="en-US" altLang="ja-JP" dirty="0"/>
              <a:t>View</a:t>
            </a:r>
            <a:r>
              <a:rPr kumimoji="1" lang="ja-JP" altLang="en-US" dirty="0"/>
              <a:t>と</a:t>
            </a:r>
            <a:r>
              <a:rPr kumimoji="1" lang="en-US" altLang="ja-JP" dirty="0"/>
              <a:t>Application</a:t>
            </a:r>
            <a:r>
              <a:rPr kumimoji="1" lang="ja-JP" altLang="en-US" dirty="0"/>
              <a:t>に定義しています。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230</a:t>
            </a:fld>
            <a:endParaRPr lang="en-US"/>
          </a:p>
        </p:txBody>
      </p:sp>
    </p:spTree>
    <p:extLst>
      <p:ext uri="{BB962C8B-B14F-4D97-AF65-F5344CB8AC3E}">
        <p14:creationId xmlns:p14="http://schemas.microsoft.com/office/powerpoint/2010/main" val="9100017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Clean</a:t>
            </a:r>
            <a:r>
              <a:rPr kumimoji="1" lang="ja-JP" altLang="en-US" dirty="0"/>
              <a:t> </a:t>
            </a:r>
            <a:r>
              <a:rPr kumimoji="1" lang="en-US" altLang="ja-JP" dirty="0"/>
              <a:t>Architecture</a:t>
            </a:r>
            <a:r>
              <a:rPr kumimoji="1" lang="ja-JP" altLang="en-US" dirty="0"/>
              <a:t>の最初のブログの記事に記載された、あの図は、それらのアーキテクチャを汎化し、単一のモデルに統合できることを例示したものにすぎません。</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24</a:t>
            </a:fld>
            <a:endParaRPr lang="en-US"/>
          </a:p>
        </p:txBody>
      </p:sp>
    </p:spTree>
    <p:extLst>
      <p:ext uri="{BB962C8B-B14F-4D97-AF65-F5344CB8AC3E}">
        <p14:creationId xmlns:p14="http://schemas.microsoft.com/office/powerpoint/2010/main" val="34461094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書籍を読めば、ちゃんと先の図があくまで例示であると書かれています。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25</a:t>
            </a:fld>
            <a:endParaRPr lang="en-US"/>
          </a:p>
        </p:txBody>
      </p:sp>
    </p:spTree>
    <p:extLst>
      <p:ext uri="{BB962C8B-B14F-4D97-AF65-F5344CB8AC3E}">
        <p14:creationId xmlns:p14="http://schemas.microsoft.com/office/powerpoint/2010/main" val="10089446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つまり、本当にすべてのソフトウェアが同一のアーキテクチャに帰結するとすれば</a:t>
            </a:r>
            <a:endParaRPr kumimoji="1" lang="en-US" altLang="ja-JP" dirty="0"/>
          </a:p>
          <a:p>
            <a:r>
              <a:rPr kumimoji="1" lang="ja-JP" altLang="en-US" dirty="0"/>
              <a:t>・レイヤーが</a:t>
            </a:r>
            <a:r>
              <a:rPr kumimoji="1" lang="en-US" altLang="ja-JP" dirty="0"/>
              <a:t>4</a:t>
            </a:r>
            <a:r>
              <a:rPr kumimoji="1" lang="ja-JP" altLang="en-US" dirty="0"/>
              <a:t>つ限定であったり</a:t>
            </a:r>
            <a:endParaRPr kumimoji="1" lang="en-US" altLang="ja-JP" dirty="0"/>
          </a:p>
          <a:p>
            <a:r>
              <a:rPr kumimoji="1" lang="ja-JP" altLang="en-US" dirty="0"/>
              <a:t>・</a:t>
            </a:r>
            <a:r>
              <a:rPr kumimoji="1" lang="en-US" altLang="ja-JP" dirty="0"/>
              <a:t>UI</a:t>
            </a:r>
            <a:r>
              <a:rPr kumimoji="1" lang="ja-JP" altLang="en-US" dirty="0"/>
              <a:t>が</a:t>
            </a:r>
            <a:r>
              <a:rPr kumimoji="1" lang="en-US" altLang="ja-JP" dirty="0"/>
              <a:t>MVC</a:t>
            </a:r>
            <a:r>
              <a:rPr kumimoji="1" lang="ja-JP" altLang="en-US" dirty="0"/>
              <a:t>的で</a:t>
            </a:r>
            <a:r>
              <a:rPr kumimoji="1" lang="en-US" altLang="ja-JP" dirty="0"/>
              <a:t>MVVM</a:t>
            </a:r>
            <a:r>
              <a:rPr kumimoji="1" lang="ja-JP" altLang="en-US" dirty="0"/>
              <a:t>などを否定していたり</a:t>
            </a:r>
            <a:endParaRPr kumimoji="1" lang="en-US" altLang="ja-JP" dirty="0"/>
          </a:p>
          <a:p>
            <a:r>
              <a:rPr kumimoji="1" lang="ja-JP" altLang="en-US" dirty="0"/>
              <a:t>・そもそも</a:t>
            </a:r>
            <a:r>
              <a:rPr kumimoji="1" lang="en-US" altLang="ja-JP" dirty="0"/>
              <a:t>Web</a:t>
            </a:r>
            <a:r>
              <a:rPr kumimoji="1" lang="ja-JP" altLang="en-US" dirty="0"/>
              <a:t>限定だったり</a:t>
            </a:r>
            <a:endParaRPr kumimoji="1" lang="en-US" altLang="ja-JP" dirty="0"/>
          </a:p>
          <a:p>
            <a:r>
              <a:rPr kumimoji="1" lang="ja-JP" altLang="en-US" dirty="0"/>
              <a:t>・中から外の呼び出しが</a:t>
            </a:r>
            <a:r>
              <a:rPr kumimoji="1" lang="en-US" altLang="ja-JP" dirty="0"/>
              <a:t>Application</a:t>
            </a:r>
            <a:r>
              <a:rPr kumimoji="1" lang="ja-JP" altLang="en-US" dirty="0"/>
              <a:t>レイヤーと</a:t>
            </a:r>
            <a:r>
              <a:rPr kumimoji="1" lang="en-US" altLang="ja-JP" dirty="0"/>
              <a:t>Interface</a:t>
            </a:r>
            <a:r>
              <a:rPr kumimoji="1" lang="ja-JP" altLang="en-US" dirty="0"/>
              <a:t> </a:t>
            </a:r>
            <a:r>
              <a:rPr kumimoji="1" lang="en-US" altLang="ja-JP" dirty="0"/>
              <a:t>Adapter</a:t>
            </a:r>
            <a:r>
              <a:rPr kumimoji="1" lang="ja-JP" altLang="en-US" dirty="0"/>
              <a:t>レイヤーの間だけで発生する</a:t>
            </a:r>
            <a:endParaRPr kumimoji="1" lang="en-US" altLang="ja-JP" dirty="0"/>
          </a:p>
          <a:p>
            <a:endParaRPr kumimoji="1" lang="en-US" altLang="ja-JP" dirty="0"/>
          </a:p>
          <a:p>
            <a:r>
              <a:rPr kumimoji="1" lang="ja-JP" altLang="en-US" dirty="0"/>
              <a:t>そんな限定的なアーキテクチャであるわけがありませんよね。</a:t>
            </a:r>
            <a:endParaRPr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26</a:t>
            </a:fld>
            <a:endParaRPr lang="en-US"/>
          </a:p>
        </p:txBody>
      </p:sp>
    </p:spTree>
    <p:extLst>
      <p:ext uri="{BB962C8B-B14F-4D97-AF65-F5344CB8AC3E}">
        <p14:creationId xmlns:p14="http://schemas.microsoft.com/office/powerpoint/2010/main" val="23634260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あの図は、複数の著名なアーキテクチャを単一のアイディアに統合できることを例示するために書かれた、</a:t>
            </a:r>
            <a:r>
              <a:rPr kumimoji="1" lang="en-US" altLang="ja-JP" dirty="0"/>
              <a:t>Clean</a:t>
            </a:r>
            <a:r>
              <a:rPr kumimoji="1" lang="ja-JP" altLang="en-US" dirty="0"/>
              <a:t> </a:t>
            </a:r>
            <a:r>
              <a:rPr kumimoji="1" lang="en-US" altLang="ja-JP" dirty="0"/>
              <a:t>Architecture</a:t>
            </a:r>
            <a:r>
              <a:rPr kumimoji="1" lang="ja-JP" altLang="en-US" dirty="0"/>
              <a:t>を採用したソフトウェアの具体例の一つにすぎません。</a:t>
            </a:r>
            <a:endParaRPr kumimoji="1" lang="en-US" altLang="ja-JP" dirty="0"/>
          </a:p>
          <a:p>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そもそも著者は書籍の冒頭でこう明言しています。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27</a:t>
            </a:fld>
            <a:endParaRPr lang="en-US"/>
          </a:p>
        </p:txBody>
      </p:sp>
    </p:spTree>
    <p:extLst>
      <p:ext uri="{BB962C8B-B14F-4D97-AF65-F5344CB8AC3E}">
        <p14:creationId xmlns:p14="http://schemas.microsoft.com/office/powerpoint/2010/main" val="14449975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「アーキテクチャのルールはどれも同じである！」</a:t>
            </a:r>
            <a:endParaRPr kumimoji="1" lang="en-US" altLang="ja-JP" dirty="0"/>
          </a:p>
          <a:p>
            <a:r>
              <a:rPr kumimoji="1" lang="ja-JP" altLang="en-US" dirty="0"/>
              <a:t>日本語版では帯にも書かれていますよね。</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28</a:t>
            </a:fld>
            <a:endParaRPr lang="en-US"/>
          </a:p>
        </p:txBody>
      </p:sp>
    </p:spTree>
    <p:extLst>
      <p:ext uri="{BB962C8B-B14F-4D97-AF65-F5344CB8AC3E}">
        <p14:creationId xmlns:p14="http://schemas.microsoft.com/office/powerpoint/2010/main" val="18706984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誤解を恐れずに言えば</a:t>
            </a:r>
          </a:p>
          <a:p>
            <a:endParaRPr kumimoji="1" lang="ja-JP" altLang="en-US"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29</a:t>
            </a:fld>
            <a:endParaRPr lang="en-US"/>
          </a:p>
        </p:txBody>
      </p:sp>
    </p:spTree>
    <p:extLst>
      <p:ext uri="{BB962C8B-B14F-4D97-AF65-F5344CB8AC3E}">
        <p14:creationId xmlns:p14="http://schemas.microsoft.com/office/powerpoint/2010/main" val="2702992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今日は、この場にいる皆さんが</a:t>
            </a:r>
            <a:endParaRPr kumimoji="1" lang="en-US" altLang="ja-JP" dirty="0"/>
          </a:p>
          <a:p>
            <a:r>
              <a:rPr kumimoji="1" lang="ja-JP" altLang="en-US" dirty="0"/>
              <a:t>「クリーンアーキテクチャチョットデキル」</a:t>
            </a:r>
            <a:endParaRPr kumimoji="1" lang="en-US" altLang="ja-JP" dirty="0"/>
          </a:p>
          <a:p>
            <a:r>
              <a:rPr kumimoji="1" lang="ja-JP" altLang="en-US" dirty="0"/>
              <a:t>という状態になっていただくことを目指します。</a:t>
            </a:r>
            <a:endParaRPr kumimoji="1" lang="en-US" altLang="ja-JP" dirty="0"/>
          </a:p>
          <a:p>
            <a:endParaRPr kumimoji="1" lang="en-US" altLang="ja-JP" dirty="0"/>
          </a:p>
          <a:p>
            <a:r>
              <a:rPr kumimoji="1" lang="ja-JP" altLang="en-US" dirty="0"/>
              <a:t>ちょっと自信ない方は今のうちにご退席くださることで、目標は達成できることと思います。</a:t>
            </a:r>
            <a:endParaRPr kumimoji="1" lang="en-US" altLang="ja-JP" dirty="0"/>
          </a:p>
          <a:p>
            <a:r>
              <a:rPr kumimoji="1" lang="ja-JP" altLang="en-US" dirty="0"/>
              <a:t>冗談です。ぜひ最後までお付き合いください。</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3</a:t>
            </a:fld>
            <a:endParaRPr lang="en-US"/>
          </a:p>
        </p:txBody>
      </p:sp>
    </p:spTree>
    <p:extLst>
      <p:ext uri="{BB962C8B-B14F-4D97-AF65-F5344CB8AC3E}">
        <p14:creationId xmlns:p14="http://schemas.microsoft.com/office/powerpoint/2010/main" val="302926319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あの図の構成要素には本質的な価値はありません。</a:t>
            </a:r>
            <a:endParaRPr kumimoji="1" lang="en-US" altLang="ja-JP" dirty="0"/>
          </a:p>
          <a:p>
            <a:r>
              <a:rPr kumimoji="1" lang="ja-JP" altLang="en-US" dirty="0"/>
              <a:t>本当に価値があるのは、あの図が実現しようとした目的、そこに至った背景、そしてそれを実現する手段です。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30</a:t>
            </a:fld>
            <a:endParaRPr lang="en-US"/>
          </a:p>
        </p:txBody>
      </p:sp>
    </p:spTree>
    <p:extLst>
      <p:ext uri="{BB962C8B-B14F-4D97-AF65-F5344CB8AC3E}">
        <p14:creationId xmlns:p14="http://schemas.microsoft.com/office/powerpoint/2010/main" val="28115520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なお目的というのは</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31</a:t>
            </a:fld>
            <a:endParaRPr lang="en-US"/>
          </a:p>
        </p:txBody>
      </p:sp>
    </p:spTree>
    <p:extLst>
      <p:ext uri="{BB962C8B-B14F-4D97-AF65-F5344CB8AC3E}">
        <p14:creationId xmlns:p14="http://schemas.microsoft.com/office/powerpoint/2010/main" val="25835665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フレームワーク非依存、テスト可能、</a:t>
            </a:r>
            <a:r>
              <a:rPr kumimoji="1" lang="en-US" altLang="ja-JP" dirty="0"/>
              <a:t>UI</a:t>
            </a:r>
            <a:r>
              <a:rPr kumimoji="1" lang="ja-JP" altLang="en-US" dirty="0"/>
              <a:t>非依存、データベース非依存、外部エージェント非依存などを実現することだと、説明されています。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32</a:t>
            </a:fld>
            <a:endParaRPr lang="en-US"/>
          </a:p>
        </p:txBody>
      </p:sp>
    </p:spTree>
    <p:extLst>
      <p:ext uri="{BB962C8B-B14F-4D97-AF65-F5344CB8AC3E}">
        <p14:creationId xmlns:p14="http://schemas.microsoft.com/office/powerpoint/2010/main" val="9242844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この書籍は、それらの目的・背景・手段が凝縮されている名著だ、と私は信じています。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33</a:t>
            </a:fld>
            <a:endParaRPr lang="en-US"/>
          </a:p>
        </p:txBody>
      </p:sp>
    </p:spTree>
    <p:extLst>
      <p:ext uri="{BB962C8B-B14F-4D97-AF65-F5344CB8AC3E}">
        <p14:creationId xmlns:p14="http://schemas.microsoft.com/office/powerpoint/2010/main" val="36202940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では先の図のように実装することがクリーンアーキテクチャではないとしたら</a:t>
            </a:r>
            <a:endParaRPr kumimoji="1" lang="en-US" altLang="ja-JP" dirty="0"/>
          </a:p>
          <a:p>
            <a:r>
              <a:rPr kumimoji="1" lang="ja-JP" altLang="en-US" dirty="0"/>
              <a:t>クリーンアーキテクチャについて何を抑えたらよいのでしょうか？</a:t>
            </a:r>
            <a:endParaRPr kumimoji="1" lang="en-US" altLang="ja-JP" dirty="0"/>
          </a:p>
          <a:p>
            <a:r>
              <a:rPr kumimoji="1" lang="ja-JP" altLang="en-US"/>
              <a:t>私はつぎの三つこそ、本質的に重要なことだと考えています。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34</a:t>
            </a:fld>
            <a:endParaRPr lang="en-US"/>
          </a:p>
        </p:txBody>
      </p:sp>
    </p:spTree>
    <p:extLst>
      <p:ext uri="{BB962C8B-B14F-4D97-AF65-F5344CB8AC3E}">
        <p14:creationId xmlns:p14="http://schemas.microsoft.com/office/powerpoint/2010/main" val="17426659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ひとつめは先ほども話しました。</a:t>
            </a:r>
            <a:endParaRPr kumimoji="1" lang="en-US" altLang="ja-JP"/>
          </a:p>
          <a:p>
            <a:r>
              <a:rPr kumimoji="1" lang="ja-JP" altLang="en-US"/>
              <a:t>ソフトウェアは、より上位レベルの方針にのみ依存せよということ</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35</a:t>
            </a:fld>
            <a:endParaRPr lang="en-US"/>
          </a:p>
        </p:txBody>
      </p:sp>
    </p:spTree>
    <p:extLst>
      <p:ext uri="{BB962C8B-B14F-4D97-AF65-F5344CB8AC3E}">
        <p14:creationId xmlns:p14="http://schemas.microsoft.com/office/powerpoint/2010/main" val="17988321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ふたつ目は</a:t>
            </a:r>
            <a:endParaRPr kumimoji="1" lang="en-US" altLang="ja-JP"/>
          </a:p>
          <a:p>
            <a:r>
              <a:rPr kumimoji="1" lang="ja-JP" altLang="en-US"/>
              <a:t>ひとつめを実現するために、依存性を制御の流れから分離してコントロールする必要があるということ</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36</a:t>
            </a:fld>
            <a:endParaRPr lang="en-US"/>
          </a:p>
        </p:txBody>
      </p:sp>
    </p:spTree>
    <p:extLst>
      <p:ext uri="{BB962C8B-B14F-4D97-AF65-F5344CB8AC3E}">
        <p14:creationId xmlns:p14="http://schemas.microsoft.com/office/powerpoint/2010/main" val="18125518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そして最後に</a:t>
            </a:r>
            <a:endParaRPr kumimoji="1" lang="en-US" altLang="ja-JP"/>
          </a:p>
          <a:p>
            <a:r>
              <a:rPr kumimoji="1" lang="ja-JP" altLang="en-US"/>
              <a:t>「上位レベル」とは相対的かつ再帰的であることに留意する必要がある</a:t>
            </a:r>
            <a:endParaRPr kumimoji="1" lang="en-US" altLang="ja-JP"/>
          </a:p>
          <a:p>
            <a:r>
              <a:rPr kumimoji="1" lang="ja-JP" altLang="en-US"/>
              <a:t>ということです。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37</a:t>
            </a:fld>
            <a:endParaRPr lang="en-US"/>
          </a:p>
        </p:txBody>
      </p:sp>
    </p:spTree>
    <p:extLst>
      <p:ext uri="{BB962C8B-B14F-4D97-AF65-F5344CB8AC3E}">
        <p14:creationId xmlns:p14="http://schemas.microsoft.com/office/powerpoint/2010/main" val="42551696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てことで、ここからは具体例を見ながら解説したいと思います。</a:t>
            </a:r>
            <a:endParaRPr kumimoji="1" lang="en-US" altLang="ja-JP" dirty="0"/>
          </a:p>
          <a:p>
            <a:r>
              <a:rPr kumimoji="1" lang="ja-JP" altLang="en-US" dirty="0"/>
              <a:t>具体例は</a:t>
            </a:r>
            <a:r>
              <a:rPr kumimoji="1" lang="en-US" altLang="ja-JP" dirty="0"/>
              <a:t>C#</a:t>
            </a:r>
            <a:r>
              <a:rPr kumimoji="1" lang="ja-JP" altLang="en-US" dirty="0"/>
              <a:t>で記述されたコンソールアプリケーションを例にお話しします。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38</a:t>
            </a:fld>
            <a:endParaRPr lang="en-US"/>
          </a:p>
        </p:txBody>
      </p:sp>
    </p:spTree>
    <p:extLst>
      <p:ext uri="{BB962C8B-B14F-4D97-AF65-F5344CB8AC3E}">
        <p14:creationId xmlns:p14="http://schemas.microsoft.com/office/powerpoint/2010/main" val="356644575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対象のアプリケーションは、位置情報から周囲の店舗を検索するコンソールアプリケーション</a:t>
            </a:r>
            <a:endParaRPr kumimoji="1" lang="en-US" altLang="ja-JP" dirty="0"/>
          </a:p>
          <a:p>
            <a:r>
              <a:rPr kumimoji="1" lang="en-US" altLang="ja-JP" dirty="0"/>
              <a:t>HatPepper</a:t>
            </a:r>
            <a:r>
              <a:rPr kumimoji="1" lang="ja-JP" altLang="en-US" dirty="0"/>
              <a:t>です。</a:t>
            </a:r>
            <a:endParaRPr kumimoji="1" lang="en-US" altLang="ja-JP" dirty="0"/>
          </a:p>
          <a:p>
            <a:r>
              <a:rPr kumimoji="1" lang="ja-JP" altLang="en-US" dirty="0"/>
              <a:t>店舗の検索にはリクルートさんのグルメサーチ</a:t>
            </a:r>
            <a:r>
              <a:rPr kumimoji="1" lang="en-US" altLang="ja-JP" dirty="0"/>
              <a:t>API</a:t>
            </a:r>
            <a:r>
              <a:rPr kumimoji="1" lang="ja-JP" altLang="en-US" dirty="0"/>
              <a:t>を使わせていただいています。</a:t>
            </a:r>
            <a:endParaRPr kumimoji="1" lang="en-US" altLang="ja-JP" dirty="0"/>
          </a:p>
          <a:p>
            <a:endParaRPr kumimoji="1" lang="en-US" altLang="ja-JP" dirty="0"/>
          </a:p>
          <a:p>
            <a:r>
              <a:rPr kumimoji="1" lang="ja-JP" altLang="en-US" dirty="0"/>
              <a:t>もう</a:t>
            </a:r>
            <a:r>
              <a:rPr kumimoji="1" lang="en-US" altLang="ja-JP" dirty="0"/>
              <a:t>10</a:t>
            </a:r>
            <a:r>
              <a:rPr kumimoji="1" lang="ja-JP" altLang="en-US" dirty="0"/>
              <a:t>年以上、ことあるごとに利用させていただいています。</a:t>
            </a:r>
            <a:endParaRPr kumimoji="1" lang="en-US" altLang="ja-JP" dirty="0"/>
          </a:p>
          <a:p>
            <a:r>
              <a:rPr kumimoji="1" lang="ja-JP" altLang="en-US" dirty="0"/>
              <a:t>調べたら</a:t>
            </a:r>
            <a:r>
              <a:rPr kumimoji="1" lang="en-US" altLang="ja-JP" dirty="0"/>
              <a:t>API</a:t>
            </a:r>
            <a:r>
              <a:rPr kumimoji="1" lang="ja-JP" altLang="en-US" dirty="0"/>
              <a:t>自体は</a:t>
            </a:r>
            <a:r>
              <a:rPr kumimoji="1" lang="en-US" altLang="ja-JP" dirty="0"/>
              <a:t>15</a:t>
            </a:r>
            <a:r>
              <a:rPr kumimoji="1" lang="ja-JP" altLang="en-US" dirty="0"/>
              <a:t>年前から存在しているようです。</a:t>
            </a:r>
            <a:endParaRPr kumimoji="1" lang="en-US" altLang="ja-JP" dirty="0"/>
          </a:p>
          <a:p>
            <a:r>
              <a:rPr kumimoji="1" lang="ja-JP" altLang="en-US" dirty="0"/>
              <a:t>変わらず利用できることで、発表内容が陳腐化せずに済んでいます。</a:t>
            </a:r>
            <a:endParaRPr kumimoji="1" lang="en-US" altLang="ja-JP" dirty="0"/>
          </a:p>
          <a:p>
            <a:r>
              <a:rPr kumimoji="1" lang="ja-JP" altLang="en-US" dirty="0"/>
              <a:t>本当に感謝です。</a:t>
            </a:r>
            <a:endParaRPr kumimoji="1" lang="en-US" altLang="ja-JP" dirty="0"/>
          </a:p>
          <a:p>
            <a:endParaRPr kumimoji="1" lang="en-US" altLang="ja-JP" dirty="0"/>
          </a:p>
          <a:p>
            <a:r>
              <a:rPr kumimoji="1" lang="ja-JP" altLang="en-US" dirty="0"/>
              <a:t>という訳で、コードを見てみましょう</a:t>
            </a:r>
            <a:endParaRPr kumimoji="1" lang="en-US" altLang="ja-JP" dirty="0"/>
          </a:p>
          <a:p>
            <a:r>
              <a:rPr kumimoji="1" lang="en-US" altLang="ja-JP" dirty="0"/>
              <a:t>【</a:t>
            </a:r>
            <a:r>
              <a:rPr kumimoji="1" lang="ja-JP" altLang="en-US" dirty="0"/>
              <a:t>コード</a:t>
            </a:r>
            <a:r>
              <a:rPr kumimoji="1" lang="en-US" altLang="ja-JP" dirty="0"/>
              <a:t>】</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39</a:t>
            </a:fld>
            <a:endParaRPr lang="en-US"/>
          </a:p>
        </p:txBody>
      </p:sp>
    </p:spTree>
    <p:extLst>
      <p:ext uri="{BB962C8B-B14F-4D97-AF65-F5344CB8AC3E}">
        <p14:creationId xmlns:p14="http://schemas.microsoft.com/office/powerpoint/2010/main" val="14659067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というわけで、本セッションの概要ですが</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4</a:t>
            </a:fld>
            <a:endParaRPr lang="en-US"/>
          </a:p>
        </p:txBody>
      </p:sp>
    </p:spTree>
    <p:extLst>
      <p:ext uri="{BB962C8B-B14F-4D97-AF65-F5344CB8AC3E}">
        <p14:creationId xmlns:p14="http://schemas.microsoft.com/office/powerpoint/2010/main" val="365670698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さて、コードだけでは理解しにくいため、図でも見てみましょう。</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40</a:t>
            </a:fld>
            <a:endParaRPr lang="en-US"/>
          </a:p>
        </p:txBody>
      </p:sp>
    </p:spTree>
    <p:extLst>
      <p:ext uri="{BB962C8B-B14F-4D97-AF65-F5344CB8AC3E}">
        <p14:creationId xmlns:p14="http://schemas.microsoft.com/office/powerpoint/2010/main" val="341940434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全体は大きく</a:t>
            </a:r>
            <a:endParaRPr kumimoji="1" lang="en-US" altLang="ja-JP" dirty="0"/>
          </a:p>
          <a:p>
            <a:r>
              <a:rPr kumimoji="1" lang="en-US" altLang="ja-JP" dirty="0"/>
              <a:t>Presentation</a:t>
            </a:r>
            <a:r>
              <a:rPr kumimoji="1" lang="ja-JP" altLang="en-US" dirty="0"/>
              <a:t>、</a:t>
            </a:r>
            <a:r>
              <a:rPr kumimoji="1" lang="en-US" altLang="ja-JP" dirty="0"/>
              <a:t>Application</a:t>
            </a:r>
            <a:r>
              <a:rPr kumimoji="1" lang="ja-JP" altLang="en-US" dirty="0"/>
              <a:t>、</a:t>
            </a:r>
            <a:r>
              <a:rPr kumimoji="1" lang="en-US" altLang="ja-JP" dirty="0"/>
              <a:t>Gateway</a:t>
            </a:r>
          </a:p>
          <a:p>
            <a:r>
              <a:rPr kumimoji="1" lang="ja-JP" altLang="en-US" dirty="0"/>
              <a:t>の三つに分割されています。</a:t>
            </a:r>
            <a:endParaRPr kumimoji="1" lang="en-US" altLang="ja-JP" dirty="0"/>
          </a:p>
          <a:p>
            <a:r>
              <a:rPr kumimoji="1" lang="en-US" altLang="ja-JP" dirty="0"/>
              <a:t>Gateway</a:t>
            </a:r>
            <a:r>
              <a:rPr kumimoji="1" lang="ja-JP" altLang="en-US" dirty="0"/>
              <a:t>には、外部の</a:t>
            </a:r>
            <a:r>
              <a:rPr kumimoji="1" lang="en-US" altLang="ja-JP" dirty="0"/>
              <a:t>Web</a:t>
            </a:r>
            <a:r>
              <a:rPr kumimoji="1" lang="ja-JP" altLang="en-US" dirty="0"/>
              <a:t>サービスを利用する</a:t>
            </a:r>
            <a:r>
              <a:rPr kumimoji="1" lang="en-US" altLang="ja-JP" dirty="0"/>
              <a:t>Api,</a:t>
            </a:r>
          </a:p>
          <a:p>
            <a:r>
              <a:rPr kumimoji="1" lang="ja-JP" altLang="en-US" dirty="0"/>
              <a:t>デバイスから位置情報を利用する</a:t>
            </a:r>
            <a:r>
              <a:rPr kumimoji="1" lang="en-US" altLang="ja-JP" dirty="0"/>
              <a:t>Device</a:t>
            </a:r>
            <a:r>
              <a:rPr kumimoji="1" lang="ja-JP" altLang="en-US" dirty="0"/>
              <a:t>コンポーネントが含まれています。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41</a:t>
            </a:fld>
            <a:endParaRPr lang="en-US"/>
          </a:p>
        </p:txBody>
      </p:sp>
    </p:spTree>
    <p:extLst>
      <p:ext uri="{BB962C8B-B14F-4D97-AF65-F5344CB8AC3E}">
        <p14:creationId xmlns:p14="http://schemas.microsoft.com/office/powerpoint/2010/main" val="32112083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9BD9ED-B9BB-3E84-2128-E122B1C682C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2D32430-D821-5313-8FEE-FF5086B1AABA}"/>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EE7E43DD-B841-322B-658E-F456397C50EB}"/>
              </a:ext>
            </a:extLst>
          </p:cNvPr>
          <p:cNvSpPr>
            <a:spLocks noGrp="1"/>
          </p:cNvSpPr>
          <p:nvPr>
            <p:ph type="body" idx="1"/>
          </p:nvPr>
        </p:nvSpPr>
        <p:spPr/>
        <p:txBody>
          <a:bodyPr/>
          <a:lstStyle/>
          <a:p>
            <a:r>
              <a:rPr kumimoji="1" lang="ja-JP" altLang="en-US" dirty="0"/>
              <a:t>それぞれのコンポーネントにはこちらのようなクラスが含まれています。</a:t>
            </a:r>
            <a:endParaRPr kumimoji="1" lang="en-US" altLang="ja-JP" dirty="0"/>
          </a:p>
          <a:p>
            <a:r>
              <a:rPr kumimoji="1" lang="ja-JP" altLang="en-US" dirty="0"/>
              <a:t>で、さっきはコンポーネント図をお見せしたんですが</a:t>
            </a:r>
          </a:p>
        </p:txBody>
      </p:sp>
      <p:sp>
        <p:nvSpPr>
          <p:cNvPr id="4" name="スライド番号プレースホルダー 3">
            <a:extLst>
              <a:ext uri="{FF2B5EF4-FFF2-40B4-BE49-F238E27FC236}">
                <a16:creationId xmlns:a16="http://schemas.microsoft.com/office/drawing/2014/main" id="{A86BFD88-B71A-1EC3-4C2B-99748D2B7831}"/>
              </a:ext>
            </a:extLst>
          </p:cNvPr>
          <p:cNvSpPr>
            <a:spLocks noGrp="1"/>
          </p:cNvSpPr>
          <p:nvPr>
            <p:ph type="sldNum" sz="quarter" idx="5"/>
          </p:nvPr>
        </p:nvSpPr>
        <p:spPr/>
        <p:txBody>
          <a:bodyPr/>
          <a:lstStyle/>
          <a:p>
            <a:fld id="{D8129B96-90C9-4C4A-9463-7040911BA0B2}" type="slidenum">
              <a:rPr lang="en-US" smtClean="0"/>
              <a:t>42</a:t>
            </a:fld>
            <a:endParaRPr lang="en-US"/>
          </a:p>
        </p:txBody>
      </p:sp>
    </p:spTree>
    <p:extLst>
      <p:ext uri="{BB962C8B-B14F-4D97-AF65-F5344CB8AC3E}">
        <p14:creationId xmlns:p14="http://schemas.microsoft.com/office/powerpoint/2010/main" val="18349532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実際はこの辺の依存関係がごちゃごちゃしていて</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43</a:t>
            </a:fld>
            <a:endParaRPr lang="en-US"/>
          </a:p>
        </p:txBody>
      </p:sp>
    </p:spTree>
    <p:extLst>
      <p:ext uri="{BB962C8B-B14F-4D97-AF65-F5344CB8AC3E}">
        <p14:creationId xmlns:p14="http://schemas.microsoft.com/office/powerpoint/2010/main" val="188606689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13CF47-15C1-58D6-DE52-1D5212A921D0}"/>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E98F12D-C6A9-0917-C9D7-72E04756999E}"/>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85493BE4-05C8-F0AB-AF24-591AEB57A6D3}"/>
              </a:ext>
            </a:extLst>
          </p:cNvPr>
          <p:cNvSpPr>
            <a:spLocks noGrp="1"/>
          </p:cNvSpPr>
          <p:nvPr>
            <p:ph type="body" idx="1"/>
          </p:nvPr>
        </p:nvSpPr>
        <p:spPr/>
        <p:txBody>
          <a:bodyPr/>
          <a:lstStyle/>
          <a:p>
            <a:r>
              <a:rPr kumimoji="1" lang="ja-JP" altLang="en-US" dirty="0"/>
              <a:t>こんな依存関係になっています。</a:t>
            </a:r>
            <a:endParaRPr kumimoji="1" lang="en-US" altLang="ja-JP" dirty="0"/>
          </a:p>
          <a:p>
            <a:endParaRPr kumimoji="1" lang="en-US" altLang="ja-JP" dirty="0"/>
          </a:p>
          <a:p>
            <a:r>
              <a:rPr kumimoji="1" lang="ja-JP" altLang="en-US" dirty="0"/>
              <a:t>で実行時はどうなっているかというと、こんな感じで</a:t>
            </a:r>
          </a:p>
        </p:txBody>
      </p:sp>
      <p:sp>
        <p:nvSpPr>
          <p:cNvPr id="4" name="スライド番号プレースホルダー 3">
            <a:extLst>
              <a:ext uri="{FF2B5EF4-FFF2-40B4-BE49-F238E27FC236}">
                <a16:creationId xmlns:a16="http://schemas.microsoft.com/office/drawing/2014/main" id="{FF006AFD-89F6-27CA-B213-D3CA6D3A247D}"/>
              </a:ext>
            </a:extLst>
          </p:cNvPr>
          <p:cNvSpPr>
            <a:spLocks noGrp="1"/>
          </p:cNvSpPr>
          <p:nvPr>
            <p:ph type="sldNum" sz="quarter" idx="5"/>
          </p:nvPr>
        </p:nvSpPr>
        <p:spPr/>
        <p:txBody>
          <a:bodyPr/>
          <a:lstStyle/>
          <a:p>
            <a:fld id="{D8129B96-90C9-4C4A-9463-7040911BA0B2}" type="slidenum">
              <a:rPr lang="en-US" smtClean="0"/>
              <a:t>44</a:t>
            </a:fld>
            <a:endParaRPr lang="en-US"/>
          </a:p>
        </p:txBody>
      </p:sp>
    </p:spTree>
    <p:extLst>
      <p:ext uri="{BB962C8B-B14F-4D97-AF65-F5344CB8AC3E}">
        <p14:creationId xmlns:p14="http://schemas.microsoft.com/office/powerpoint/2010/main" val="362338631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アプリケーションのエントリーポイントである</a:t>
            </a:r>
            <a:r>
              <a:rPr kumimoji="1" lang="en-US" altLang="ja-JP" dirty="0"/>
              <a:t>Bootstrap</a:t>
            </a:r>
            <a:r>
              <a:rPr kumimoji="1" lang="ja-JP" altLang="en-US" dirty="0"/>
              <a:t>の</a:t>
            </a:r>
            <a:r>
              <a:rPr kumimoji="1" lang="en-US" altLang="ja-JP" dirty="0"/>
              <a:t>Program</a:t>
            </a:r>
            <a:r>
              <a:rPr kumimoji="1" lang="ja-JP" altLang="en-US" dirty="0"/>
              <a:t>クラスから</a:t>
            </a:r>
            <a:endParaRPr kumimoji="1" lang="en-US" altLang="ja-JP" dirty="0"/>
          </a:p>
          <a:p>
            <a:r>
              <a:rPr kumimoji="1" lang="en-US" altLang="ja-JP" dirty="0"/>
              <a:t>Controller</a:t>
            </a:r>
            <a:r>
              <a:rPr kumimoji="1" lang="ja-JP" altLang="en-US" dirty="0"/>
              <a:t>が呼び出されるところから、スタートしています。</a:t>
            </a:r>
            <a:endParaRPr kumimoji="1" lang="en-US" altLang="ja-JP" dirty="0"/>
          </a:p>
          <a:p>
            <a:r>
              <a:rPr kumimoji="1" lang="en-US" altLang="ja-JP" dirty="0"/>
              <a:t>Controller</a:t>
            </a:r>
            <a:r>
              <a:rPr kumimoji="1" lang="ja-JP" altLang="en-US" dirty="0"/>
              <a:t>は</a:t>
            </a:r>
            <a:r>
              <a:rPr kumimoji="1" lang="en-US" altLang="ja-JP" dirty="0"/>
              <a:t>Application</a:t>
            </a:r>
            <a:r>
              <a:rPr kumimoji="1" lang="ja-JP" altLang="en-US" dirty="0"/>
              <a:t>レイヤーの</a:t>
            </a:r>
            <a:r>
              <a:rPr kumimoji="1" lang="en-US" altLang="ja-JP" dirty="0" err="1"/>
              <a:t>SearchRestarurant</a:t>
            </a:r>
            <a:r>
              <a:rPr kumimoji="1" lang="ja-JP" altLang="en-US" dirty="0"/>
              <a:t>を呼び出して近隣のレストランを取得します。</a:t>
            </a:r>
            <a:endParaRPr kumimoji="1" lang="en-US" altLang="ja-JP" dirty="0"/>
          </a:p>
          <a:p>
            <a:r>
              <a:rPr kumimoji="1" lang="en-US" altLang="ja-JP" dirty="0" err="1"/>
              <a:t>SearchRestaurant</a:t>
            </a:r>
            <a:r>
              <a:rPr kumimoji="1" lang="ja-JP" altLang="en-US" dirty="0"/>
              <a:t>は、</a:t>
            </a:r>
            <a:r>
              <a:rPr kumimoji="1" lang="en-US" altLang="ja-JP" dirty="0" err="1"/>
              <a:t>GeoCordinator</a:t>
            </a:r>
            <a:r>
              <a:rPr kumimoji="1" lang="ja-JP" altLang="en-US" dirty="0"/>
              <a:t>から現在位置を取得し</a:t>
            </a:r>
            <a:endParaRPr kumimoji="1" lang="en-US" altLang="ja-JP" dirty="0"/>
          </a:p>
          <a:p>
            <a:r>
              <a:rPr kumimoji="1" lang="ja-JP" altLang="en-US" dirty="0"/>
              <a:t>現在位置を利用して、</a:t>
            </a:r>
            <a:r>
              <a:rPr kumimoji="1" lang="en-US" altLang="ja-JP" dirty="0" err="1"/>
              <a:t>GurmetSearvice</a:t>
            </a:r>
            <a:r>
              <a:rPr kumimoji="1" lang="ja-JP" altLang="en-US" dirty="0"/>
              <a:t>から近隣のレストランを取得します。</a:t>
            </a:r>
            <a:br>
              <a:rPr kumimoji="1" lang="en-US" altLang="ja-JP" dirty="0"/>
            </a:br>
            <a:br>
              <a:rPr kumimoji="1" lang="en-US" altLang="ja-JP" dirty="0"/>
            </a:br>
            <a:r>
              <a:rPr kumimoji="1" lang="en-US" altLang="ja-JP" dirty="0"/>
              <a:t>Controller</a:t>
            </a:r>
            <a:r>
              <a:rPr kumimoji="1" lang="ja-JP" altLang="en-US" dirty="0"/>
              <a:t>までもどって、取得したレストラン情報を</a:t>
            </a:r>
            <a:r>
              <a:rPr kumimoji="1" lang="en-US" altLang="ja-JP" dirty="0"/>
              <a:t>View</a:t>
            </a:r>
            <a:r>
              <a:rPr kumimoji="1" lang="ja-JP" altLang="en-US" dirty="0"/>
              <a:t>に渡して画面表示して終了です。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45</a:t>
            </a:fld>
            <a:endParaRPr lang="en-US"/>
          </a:p>
        </p:txBody>
      </p:sp>
    </p:spTree>
    <p:extLst>
      <p:ext uri="{BB962C8B-B14F-4D97-AF65-F5344CB8AC3E}">
        <p14:creationId xmlns:p14="http://schemas.microsoft.com/office/powerpoint/2010/main" val="280824546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一見、そんなに悪くないように見えますよね。</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46</a:t>
            </a:fld>
            <a:endParaRPr lang="en-US"/>
          </a:p>
        </p:txBody>
      </p:sp>
    </p:spTree>
    <p:extLst>
      <p:ext uri="{BB962C8B-B14F-4D97-AF65-F5344CB8AC3E}">
        <p14:creationId xmlns:p14="http://schemas.microsoft.com/office/powerpoint/2010/main" val="373267596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しかし実際には大きな問題を含んでいます。</a:t>
            </a:r>
            <a:endParaRPr kumimoji="1" lang="en-US" altLang="ja-JP"/>
          </a:p>
          <a:p>
            <a:r>
              <a:rPr kumimoji="1" lang="ja-JP" altLang="en-US"/>
              <a:t>では一体、何が悪いのでしょうか？</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47</a:t>
            </a:fld>
            <a:endParaRPr lang="en-US"/>
          </a:p>
        </p:txBody>
      </p:sp>
    </p:spTree>
    <p:extLst>
      <p:ext uri="{BB962C8B-B14F-4D97-AF65-F5344CB8AC3E}">
        <p14:creationId xmlns:p14="http://schemas.microsoft.com/office/powerpoint/2010/main" val="359049438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それは安定度と柔軟性のバランス配分です。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48</a:t>
            </a:fld>
            <a:endParaRPr lang="en-US"/>
          </a:p>
        </p:txBody>
      </p:sp>
    </p:spTree>
    <p:extLst>
      <p:ext uri="{BB962C8B-B14F-4D97-AF65-F5344CB8AC3E}">
        <p14:creationId xmlns:p14="http://schemas.microsoft.com/office/powerpoint/2010/main" val="75741819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このレイヤーモデルでは、柔軟性と安定度は、こちらの図のような</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配分になっています。</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en-US" altLang="ja-JP" dirty="0"/>
              <a:t>Application</a:t>
            </a:r>
            <a:r>
              <a:rPr kumimoji="1" lang="ja-JP" altLang="en-US" dirty="0"/>
              <a:t>と</a:t>
            </a:r>
            <a:r>
              <a:rPr kumimoji="1" lang="en-US" altLang="ja-JP" dirty="0"/>
              <a:t>Gateway</a:t>
            </a:r>
            <a:r>
              <a:rPr kumimoji="1" lang="ja-JP" altLang="en-US" dirty="0"/>
              <a:t>の柔軟性と安定度の配分に問題があります。</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なぜこのような配分になって、何が問題なのでしょうか？</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49</a:t>
            </a:fld>
            <a:endParaRPr lang="en-US"/>
          </a:p>
        </p:txBody>
      </p:sp>
    </p:spTree>
    <p:extLst>
      <p:ext uri="{BB962C8B-B14F-4D97-AF65-F5344CB8AC3E}">
        <p14:creationId xmlns:p14="http://schemas.microsoft.com/office/powerpoint/2010/main" val="21205465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まず初めに、クリーンアーキテクチャの誤解されがちな二つのことについてお話させていただきます。</a:t>
            </a:r>
            <a:endParaRPr kumimoji="1" lang="en-US" altLang="ja-JP" dirty="0"/>
          </a:p>
          <a:p>
            <a:r>
              <a:rPr kumimoji="1" lang="ja-JP" altLang="en-US" dirty="0"/>
              <a:t>その上で、クリーンアーキテクチャの本質とは何か？</a:t>
            </a:r>
            <a:endParaRPr kumimoji="1" lang="en-US" altLang="ja-JP" dirty="0"/>
          </a:p>
          <a:p>
            <a:r>
              <a:rPr kumimoji="1" lang="ja-JP" altLang="en-US" dirty="0"/>
              <a:t>技術レイヤー分割溶離大切なこと</a:t>
            </a:r>
            <a:endParaRPr kumimoji="1" lang="en-US" altLang="ja-JP" dirty="0"/>
          </a:p>
          <a:p>
            <a:r>
              <a:rPr kumimoji="1" lang="ja-JP" altLang="en-US" dirty="0"/>
              <a:t>押さえておくべき、本当に重要だと考えている三つの事について、お話しします。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5</a:t>
            </a:fld>
            <a:endParaRPr lang="en-US"/>
          </a:p>
        </p:txBody>
      </p:sp>
    </p:spTree>
    <p:extLst>
      <p:ext uri="{BB962C8B-B14F-4D97-AF65-F5344CB8AC3E}">
        <p14:creationId xmlns:p14="http://schemas.microsoft.com/office/powerpoint/2010/main" val="37989458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それを理解するためには、依存関係による安定度と柔軟性のトレードオフを</a:t>
            </a:r>
            <a:endParaRPr kumimoji="1" lang="en-US" altLang="ja-JP"/>
          </a:p>
          <a:p>
            <a:r>
              <a:rPr kumimoji="1" lang="ja-JP" altLang="en-US"/>
              <a:t>理解する必要があります。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50</a:t>
            </a:fld>
            <a:endParaRPr lang="en-US"/>
          </a:p>
        </p:txBody>
      </p:sp>
    </p:spTree>
    <p:extLst>
      <p:ext uri="{BB962C8B-B14F-4D97-AF65-F5344CB8AC3E}">
        <p14:creationId xmlns:p14="http://schemas.microsoft.com/office/powerpoint/2010/main" val="307684603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依存関係にあるオブジェクトがあったとします。</a:t>
            </a:r>
            <a:endParaRPr kumimoji="1" lang="en-US" altLang="ja-JP"/>
          </a:p>
          <a:p>
            <a:r>
              <a:rPr kumimoji="1" lang="ja-JP" altLang="en-US"/>
              <a:t>オブジェクトはクラスでもいいですし、コンポーネントでもいいですし、なんならサブシステムでも構いません。</a:t>
            </a:r>
            <a:endParaRPr kumimoji="1" lang="en-US" altLang="ja-JP"/>
          </a:p>
          <a:p>
            <a:r>
              <a:rPr kumimoji="1" lang="ja-JP" altLang="en-US"/>
              <a:t>それぞれを変更することを考えてみると、理解できます。</a:t>
            </a:r>
            <a:endParaRPr kumimoji="1" lang="en-US" altLang="ja-JP"/>
          </a:p>
          <a:p>
            <a:endParaRPr kumimoji="1" lang="en-US" altLang="ja-JP"/>
          </a:p>
          <a:p>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51</a:t>
            </a:fld>
            <a:endParaRPr lang="en-US"/>
          </a:p>
        </p:txBody>
      </p:sp>
    </p:spTree>
    <p:extLst>
      <p:ext uri="{BB962C8B-B14F-4D97-AF65-F5344CB8AC3E}">
        <p14:creationId xmlns:p14="http://schemas.microsoft.com/office/powerpoint/2010/main" val="306277684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まずは依存される側を変更することを考えてみましょう。</a:t>
            </a:r>
            <a:endParaRPr kumimoji="1" lang="en-US" altLang="ja-JP"/>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a:t>依存される側を変更すると、</a:t>
            </a:r>
            <a:endParaRPr kumimoji="1" lang="en-US" altLang="ja-JP"/>
          </a:p>
          <a:p>
            <a:endParaRPr kumimoji="1" lang="en-US" altLang="ja-JP"/>
          </a:p>
          <a:p>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52</a:t>
            </a:fld>
            <a:endParaRPr lang="en-US"/>
          </a:p>
        </p:txBody>
      </p:sp>
    </p:spTree>
    <p:extLst>
      <p:ext uri="{BB962C8B-B14F-4D97-AF65-F5344CB8AC3E}">
        <p14:creationId xmlns:p14="http://schemas.microsoft.com/office/powerpoint/2010/main" val="52300643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依存する側は、何らかの影響を受けます。</a:t>
            </a:r>
            <a:endParaRPr kumimoji="1" lang="en-US" altLang="ja-JP"/>
          </a:p>
          <a:p>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53</a:t>
            </a:fld>
            <a:endParaRPr lang="en-US"/>
          </a:p>
        </p:txBody>
      </p:sp>
    </p:spTree>
    <p:extLst>
      <p:ext uri="{BB962C8B-B14F-4D97-AF65-F5344CB8AC3E}">
        <p14:creationId xmlns:p14="http://schemas.microsoft.com/office/powerpoint/2010/main" val="14502439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従って、依存する側は、依存される側より安定度が低くなります。</a:t>
            </a:r>
            <a:endParaRPr kumimoji="1" lang="en-US" altLang="ja-JP"/>
          </a:p>
          <a:p>
            <a:r>
              <a:rPr kumimoji="1" lang="ja-JP" altLang="en-US"/>
              <a:t>自明の理ですよね。</a:t>
            </a:r>
            <a:endParaRPr kumimoji="1" lang="en-US" altLang="ja-JP"/>
          </a:p>
          <a:p>
            <a:r>
              <a:rPr kumimoji="1" lang="ja-JP" altLang="en-US"/>
              <a:t>逆に</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54</a:t>
            </a:fld>
            <a:endParaRPr lang="en-US"/>
          </a:p>
        </p:txBody>
      </p:sp>
    </p:spTree>
    <p:extLst>
      <p:ext uri="{BB962C8B-B14F-4D97-AF65-F5344CB8AC3E}">
        <p14:creationId xmlns:p14="http://schemas.microsoft.com/office/powerpoint/2010/main" val="15897034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依存する側を変更しても</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55</a:t>
            </a:fld>
            <a:endParaRPr lang="en-US"/>
          </a:p>
        </p:txBody>
      </p:sp>
    </p:spTree>
    <p:extLst>
      <p:ext uri="{BB962C8B-B14F-4D97-AF65-F5344CB8AC3E}">
        <p14:creationId xmlns:p14="http://schemas.microsoft.com/office/powerpoint/2010/main" val="138668233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依存される側には影響を与えず</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56</a:t>
            </a:fld>
            <a:endParaRPr lang="en-US"/>
          </a:p>
        </p:txBody>
      </p:sp>
    </p:spTree>
    <p:extLst>
      <p:ext uri="{BB962C8B-B14F-4D97-AF65-F5344CB8AC3E}">
        <p14:creationId xmlns:p14="http://schemas.microsoft.com/office/powerpoint/2010/main" val="168576013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依存先を考慮せず、自由に変更できることから</a:t>
            </a:r>
            <a:endParaRPr kumimoji="1" lang="en-US" altLang="ja-JP"/>
          </a:p>
          <a:p>
            <a:r>
              <a:rPr kumimoji="1" lang="ja-JP" altLang="en-US"/>
              <a:t>依存する側の柔軟性は、相対的に高くなります。</a:t>
            </a:r>
          </a:p>
          <a:p>
            <a:endParaRPr kumimoji="1" lang="en-US" altLang="ja-JP"/>
          </a:p>
          <a:p>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57</a:t>
            </a:fld>
            <a:endParaRPr lang="en-US"/>
          </a:p>
        </p:txBody>
      </p:sp>
    </p:spTree>
    <p:extLst>
      <p:ext uri="{BB962C8B-B14F-4D97-AF65-F5344CB8AC3E}">
        <p14:creationId xmlns:p14="http://schemas.microsoft.com/office/powerpoint/2010/main" val="3091211256"/>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そうです。</a:t>
            </a:r>
            <a:endParaRPr kumimoji="1" lang="en-US" altLang="ja-JP" dirty="0"/>
          </a:p>
          <a:p>
            <a:r>
              <a:rPr kumimoji="1" lang="ja-JP" altLang="en-US" dirty="0"/>
              <a:t>依存関係にあるオブジェクトの間の安定度と柔軟性は</a:t>
            </a:r>
            <a:endParaRPr kumimoji="1" lang="en-US" altLang="ja-JP" dirty="0"/>
          </a:p>
          <a:p>
            <a:r>
              <a:rPr kumimoji="1" lang="ja-JP" altLang="en-US" dirty="0"/>
              <a:t>どうしてもトレードオフの関係が発生します。</a:t>
            </a:r>
            <a:endParaRPr kumimoji="1" lang="en-US" altLang="ja-JP" dirty="0"/>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58</a:t>
            </a:fld>
            <a:endParaRPr lang="en-US"/>
          </a:p>
        </p:txBody>
      </p:sp>
    </p:spTree>
    <p:extLst>
      <p:ext uri="{BB962C8B-B14F-4D97-AF65-F5344CB8AC3E}">
        <p14:creationId xmlns:p14="http://schemas.microsoft.com/office/powerpoint/2010/main" val="263467328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さて、これを逆説的に考えると</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59</a:t>
            </a:fld>
            <a:endParaRPr lang="en-US"/>
          </a:p>
        </p:txBody>
      </p:sp>
    </p:spTree>
    <p:extLst>
      <p:ext uri="{BB962C8B-B14F-4D97-AF65-F5344CB8AC3E}">
        <p14:creationId xmlns:p14="http://schemas.microsoft.com/office/powerpoint/2010/main" val="3839982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さて本題に入る前に、少し注意事項があります。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6</a:t>
            </a:fld>
            <a:endParaRPr lang="en-US"/>
          </a:p>
        </p:txBody>
      </p:sp>
    </p:spTree>
    <p:extLst>
      <p:ext uri="{BB962C8B-B14F-4D97-AF65-F5344CB8AC3E}">
        <p14:creationId xmlns:p14="http://schemas.microsoft.com/office/powerpoint/2010/main" val="396300389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変更頻度の高いオブジェクトは、依存する側として</a:t>
            </a:r>
            <a:endParaRPr kumimoji="1" lang="en-US" altLang="ja-JP"/>
          </a:p>
          <a:p>
            <a:r>
              <a:rPr kumimoji="1" lang="ja-JP" altLang="en-US"/>
              <a:t>関係性を設計すべきですし</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60</a:t>
            </a:fld>
            <a:endParaRPr lang="en-US"/>
          </a:p>
        </p:txBody>
      </p:sp>
    </p:spTree>
    <p:extLst>
      <p:ext uri="{BB962C8B-B14F-4D97-AF65-F5344CB8AC3E}">
        <p14:creationId xmlns:p14="http://schemas.microsoft.com/office/powerpoint/2010/main" val="265537774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アプリケーションの本質的な価値を提供する「上位レベル」のオブジェクトは</a:t>
            </a:r>
            <a:endParaRPr kumimoji="1" lang="en-US" altLang="ja-JP"/>
          </a:p>
          <a:p>
            <a:r>
              <a:rPr kumimoji="1" lang="ja-JP" altLang="en-US"/>
              <a:t>軽微な変更の影響を受けないよう、依存される側として</a:t>
            </a:r>
            <a:endParaRPr kumimoji="1" lang="en-US" altLang="ja-JP"/>
          </a:p>
          <a:p>
            <a:r>
              <a:rPr kumimoji="1" lang="ja-JP" altLang="en-US"/>
              <a:t>設計すべきです。</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61</a:t>
            </a:fld>
            <a:endParaRPr lang="en-US"/>
          </a:p>
        </p:txBody>
      </p:sp>
    </p:spTree>
    <p:extLst>
      <p:ext uri="{BB962C8B-B14F-4D97-AF65-F5344CB8AC3E}">
        <p14:creationId xmlns:p14="http://schemas.microsoft.com/office/powerpoint/2010/main" val="80837044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先ほどのモデルを振り返ってみましょう。</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62</a:t>
            </a:fld>
            <a:endParaRPr lang="en-US"/>
          </a:p>
        </p:txBody>
      </p:sp>
    </p:spTree>
    <p:extLst>
      <p:ext uri="{BB962C8B-B14F-4D97-AF65-F5344CB8AC3E}">
        <p14:creationId xmlns:p14="http://schemas.microsoft.com/office/powerpoint/2010/main" val="30134035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7F1BA0-85B1-548D-EC67-67EDA9B5B58D}"/>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17CF3FB1-A2E3-C7A8-5D4C-46EF0C75A42D}"/>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1EE96106-F700-5570-0AB2-40CDD2093489}"/>
              </a:ext>
            </a:extLst>
          </p:cNvPr>
          <p:cNvSpPr>
            <a:spLocks noGrp="1"/>
          </p:cNvSpPr>
          <p:nvPr>
            <p:ph type="body" idx="1"/>
          </p:nvPr>
        </p:nvSpPr>
        <p:spPr/>
        <p:txBody>
          <a:bodyPr/>
          <a:lstStyle/>
          <a:p>
            <a:r>
              <a:rPr kumimoji="1" lang="ja-JP" altLang="en-US" dirty="0"/>
              <a:t>全体として依存の方向は、上から下へと統一されています。</a:t>
            </a:r>
          </a:p>
        </p:txBody>
      </p:sp>
      <p:sp>
        <p:nvSpPr>
          <p:cNvPr id="4" name="スライド番号プレースホルダー 3">
            <a:extLst>
              <a:ext uri="{FF2B5EF4-FFF2-40B4-BE49-F238E27FC236}">
                <a16:creationId xmlns:a16="http://schemas.microsoft.com/office/drawing/2014/main" id="{4997FAEA-07A9-6185-E3D6-1C5233B2BC7A}"/>
              </a:ext>
            </a:extLst>
          </p:cNvPr>
          <p:cNvSpPr>
            <a:spLocks noGrp="1"/>
          </p:cNvSpPr>
          <p:nvPr>
            <p:ph type="sldNum" sz="quarter" idx="5"/>
          </p:nvPr>
        </p:nvSpPr>
        <p:spPr/>
        <p:txBody>
          <a:bodyPr/>
          <a:lstStyle/>
          <a:p>
            <a:fld id="{D8129B96-90C9-4C4A-9463-7040911BA0B2}" type="slidenum">
              <a:rPr lang="en-US" smtClean="0"/>
              <a:t>63</a:t>
            </a:fld>
            <a:endParaRPr lang="en-US"/>
          </a:p>
        </p:txBody>
      </p:sp>
    </p:spTree>
    <p:extLst>
      <p:ext uri="{BB962C8B-B14F-4D97-AF65-F5344CB8AC3E}">
        <p14:creationId xmlns:p14="http://schemas.microsoft.com/office/powerpoint/2010/main" val="94697316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さて、これらの構成要素の中でもっとも柔軟性が大切なのは、どこでしょうか？</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64</a:t>
            </a:fld>
            <a:endParaRPr lang="en-US"/>
          </a:p>
        </p:txBody>
      </p:sp>
    </p:spTree>
    <p:extLst>
      <p:ext uri="{BB962C8B-B14F-4D97-AF65-F5344CB8AC3E}">
        <p14:creationId xmlns:p14="http://schemas.microsoft.com/office/powerpoint/2010/main" val="220260306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2D4AE8-395C-1685-2B8B-A171EB0B762E}"/>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631CAB8-90DA-D890-12EB-A67F942D3DDB}"/>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BDF73FC-C297-C429-9B5D-B3BA52A08854}"/>
              </a:ext>
            </a:extLst>
          </p:cNvPr>
          <p:cNvSpPr>
            <a:spLocks noGrp="1"/>
          </p:cNvSpPr>
          <p:nvPr>
            <p:ph type="body" idx="1"/>
          </p:nvPr>
        </p:nvSpPr>
        <p:spPr/>
        <p:txBody>
          <a:bodyPr/>
          <a:lstStyle/>
          <a:p>
            <a:r>
              <a:rPr kumimoji="1" lang="ja-JP" altLang="en-US" dirty="0"/>
              <a:t>それは間違いなく、</a:t>
            </a:r>
            <a:r>
              <a:rPr kumimoji="1" lang="en-US" altLang="ja-JP" dirty="0"/>
              <a:t>HotPepper</a:t>
            </a:r>
            <a:r>
              <a:rPr kumimoji="1" lang="ja-JP" altLang="en-US" dirty="0"/>
              <a:t>の</a:t>
            </a:r>
            <a:r>
              <a:rPr kumimoji="1" lang="en-US" altLang="ja-JP" dirty="0"/>
              <a:t>API</a:t>
            </a:r>
            <a:r>
              <a:rPr kumimoji="1" lang="ja-JP" altLang="en-US" dirty="0"/>
              <a:t>を呼び出している個所でしょう。</a:t>
            </a:r>
            <a:endParaRPr kumimoji="1" lang="en-US" altLang="ja-JP" dirty="0"/>
          </a:p>
          <a:p>
            <a:r>
              <a:rPr kumimoji="1" lang="ja-JP" altLang="en-US" dirty="0"/>
              <a:t>外部サービスが変更されても、アプリケーション全体には影響をあたえず、柔軟に</a:t>
            </a:r>
            <a:r>
              <a:rPr kumimoji="1" lang="en-US" altLang="ja-JP" dirty="0"/>
              <a:t>API</a:t>
            </a:r>
            <a:r>
              <a:rPr kumimoji="1" lang="ja-JP" altLang="en-US" dirty="0"/>
              <a:t>呼び出し個所を</a:t>
            </a:r>
            <a:endParaRPr kumimoji="1" lang="en-US" altLang="ja-JP" dirty="0"/>
          </a:p>
          <a:p>
            <a:r>
              <a:rPr kumimoji="1" lang="ja-JP" altLang="en-US" dirty="0"/>
              <a:t>修正できる柔軟性が、このアプリケーションでは大切です。</a:t>
            </a:r>
            <a:endParaRPr kumimoji="1" lang="en-US" altLang="ja-JP" dirty="0"/>
          </a:p>
          <a:p>
            <a:r>
              <a:rPr kumimoji="1" lang="ja-JP" altLang="en-US" dirty="0"/>
              <a:t>その結果、アプリケーションに影響を与えずに、</a:t>
            </a:r>
            <a:r>
              <a:rPr kumimoji="1" lang="en-US" altLang="ja-JP" dirty="0"/>
              <a:t>Web</a:t>
            </a:r>
            <a:r>
              <a:rPr kumimoji="1" lang="ja-JP" altLang="en-US" dirty="0"/>
              <a:t> </a:t>
            </a:r>
            <a:r>
              <a:rPr kumimoji="1" lang="en-US" altLang="ja-JP" dirty="0"/>
              <a:t>API</a:t>
            </a:r>
            <a:r>
              <a:rPr kumimoji="1" lang="ja-JP" altLang="en-US" dirty="0"/>
              <a:t>の変更を</a:t>
            </a:r>
            <a:r>
              <a:rPr kumimoji="1" lang="en-US" altLang="ja-JP" dirty="0"/>
              <a:t>Gateway</a:t>
            </a:r>
            <a:r>
              <a:rPr kumimoji="1" lang="ja-JP" altLang="en-US" dirty="0"/>
              <a:t>で吸収できます。</a:t>
            </a:r>
            <a:endParaRPr kumimoji="1" lang="en-US" altLang="ja-JP" dirty="0"/>
          </a:p>
          <a:p>
            <a:r>
              <a:rPr kumimoji="1" lang="ja-JP" altLang="en-US" dirty="0"/>
              <a:t>しかし実際には、</a:t>
            </a:r>
            <a:r>
              <a:rPr kumimoji="1" lang="en-US" altLang="ja-JP" dirty="0"/>
              <a:t>Gateway</a:t>
            </a:r>
            <a:r>
              <a:rPr kumimoji="1" lang="ja-JP" altLang="en-US" dirty="0"/>
              <a:t>はもっとも柔軟性が低くなっています。</a:t>
            </a:r>
          </a:p>
        </p:txBody>
      </p:sp>
      <p:sp>
        <p:nvSpPr>
          <p:cNvPr id="4" name="スライド番号プレースホルダー 3">
            <a:extLst>
              <a:ext uri="{FF2B5EF4-FFF2-40B4-BE49-F238E27FC236}">
                <a16:creationId xmlns:a16="http://schemas.microsoft.com/office/drawing/2014/main" id="{27A6621F-4C06-1477-00D8-57CEF4CBCC37}"/>
              </a:ext>
            </a:extLst>
          </p:cNvPr>
          <p:cNvSpPr>
            <a:spLocks noGrp="1"/>
          </p:cNvSpPr>
          <p:nvPr>
            <p:ph type="sldNum" sz="quarter" idx="5"/>
          </p:nvPr>
        </p:nvSpPr>
        <p:spPr/>
        <p:txBody>
          <a:bodyPr/>
          <a:lstStyle/>
          <a:p>
            <a:fld id="{D8129B96-90C9-4C4A-9463-7040911BA0B2}" type="slidenum">
              <a:rPr lang="en-US" smtClean="0"/>
              <a:t>65</a:t>
            </a:fld>
            <a:endParaRPr lang="en-US"/>
          </a:p>
        </p:txBody>
      </p:sp>
    </p:spTree>
    <p:extLst>
      <p:ext uri="{BB962C8B-B14F-4D97-AF65-F5344CB8AC3E}">
        <p14:creationId xmlns:p14="http://schemas.microsoft.com/office/powerpoint/2010/main" val="1073182123"/>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また、アプリケーションの本質的な価値は何でしょうか？</a:t>
            </a:r>
            <a:endParaRPr kumimoji="1" lang="en-US" altLang="ja-JP" dirty="0"/>
          </a:p>
          <a:p>
            <a:r>
              <a:rPr kumimoji="1" lang="ja-JP" altLang="en-US" dirty="0"/>
              <a:t>それは、これが開発されることになった背景に立ち戻ればはっきりします。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66</a:t>
            </a:fld>
            <a:endParaRPr lang="en-US"/>
          </a:p>
        </p:txBody>
      </p:sp>
    </p:spTree>
    <p:extLst>
      <p:ext uri="{BB962C8B-B14F-4D97-AF65-F5344CB8AC3E}">
        <p14:creationId xmlns:p14="http://schemas.microsoft.com/office/powerpoint/2010/main" val="1579763826"/>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973D08-83CB-8A42-B1CB-F4FD87690BD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07EC7D73-C3F7-D5BA-3B96-5D95860E8398}"/>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F990974-D90C-0634-D726-DAEA977CB184}"/>
              </a:ext>
            </a:extLst>
          </p:cNvPr>
          <p:cNvSpPr>
            <a:spLocks noGrp="1"/>
          </p:cNvSpPr>
          <p:nvPr>
            <p:ph type="body" idx="1"/>
          </p:nvPr>
        </p:nvSpPr>
        <p:spPr/>
        <p:txBody>
          <a:bodyPr/>
          <a:lstStyle/>
          <a:p>
            <a:r>
              <a:rPr kumimoji="1" lang="ja-JP" altLang="en-US" dirty="0"/>
              <a:t>これら、アプリケーションを開発する目的</a:t>
            </a:r>
            <a:endParaRPr kumimoji="1" lang="en-US" altLang="ja-JP" dirty="0"/>
          </a:p>
          <a:p>
            <a:r>
              <a:rPr kumimoji="1" lang="ja-JP" altLang="en-US" dirty="0"/>
              <a:t>つまり「位置情報から周辺の店舗を検索することが</a:t>
            </a:r>
            <a:endParaRPr kumimoji="1" lang="en-US" altLang="ja-JP" dirty="0"/>
          </a:p>
          <a:p>
            <a:r>
              <a:rPr kumimoji="1" lang="ja-JP" altLang="en-US" dirty="0"/>
              <a:t>このアプリケーションの本質的な価値となるでしょう。</a:t>
            </a:r>
            <a:endParaRPr kumimoji="1" lang="en-US" altLang="ja-JP" dirty="0"/>
          </a:p>
          <a:p>
            <a:r>
              <a:rPr kumimoji="1" lang="ja-JP" altLang="en-US" dirty="0"/>
              <a:t>つまりビジネスロジックこそがアプリケーションの本質です。</a:t>
            </a:r>
            <a:endParaRPr kumimoji="1" lang="en-US" altLang="ja-JP" dirty="0"/>
          </a:p>
        </p:txBody>
      </p:sp>
      <p:sp>
        <p:nvSpPr>
          <p:cNvPr id="4" name="スライド番号プレースホルダー 3">
            <a:extLst>
              <a:ext uri="{FF2B5EF4-FFF2-40B4-BE49-F238E27FC236}">
                <a16:creationId xmlns:a16="http://schemas.microsoft.com/office/drawing/2014/main" id="{0B76C6EB-B1D2-11D4-711E-04D317D787CD}"/>
              </a:ext>
            </a:extLst>
          </p:cNvPr>
          <p:cNvSpPr>
            <a:spLocks noGrp="1"/>
          </p:cNvSpPr>
          <p:nvPr>
            <p:ph type="sldNum" sz="quarter" idx="5"/>
          </p:nvPr>
        </p:nvSpPr>
        <p:spPr/>
        <p:txBody>
          <a:bodyPr/>
          <a:lstStyle/>
          <a:p>
            <a:fld id="{D8129B96-90C9-4C4A-9463-7040911BA0B2}" type="slidenum">
              <a:rPr lang="en-US" smtClean="0"/>
              <a:t>67</a:t>
            </a:fld>
            <a:endParaRPr lang="en-US"/>
          </a:p>
        </p:txBody>
      </p:sp>
    </p:spTree>
    <p:extLst>
      <p:ext uri="{BB962C8B-B14F-4D97-AF65-F5344CB8AC3E}">
        <p14:creationId xmlns:p14="http://schemas.microsoft.com/office/powerpoint/2010/main" val="397218871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76F1EE-90F4-5D6D-9F32-CA6EFAAC391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CF6B76A8-365B-2C62-50B5-2F9E5BFDC222}"/>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ECA52DDF-BE0E-D5C7-E877-47D078EF477B}"/>
              </a:ext>
            </a:extLst>
          </p:cNvPr>
          <p:cNvSpPr>
            <a:spLocks noGrp="1"/>
          </p:cNvSpPr>
          <p:nvPr>
            <p:ph type="body" idx="1"/>
          </p:nvPr>
        </p:nvSpPr>
        <p:spPr/>
        <p:txBody>
          <a:bodyPr/>
          <a:lstStyle/>
          <a:p>
            <a:r>
              <a:rPr kumimoji="1" lang="ja-JP" altLang="en-US" dirty="0"/>
              <a:t>そしてその価値を提供しているのは</a:t>
            </a:r>
            <a:r>
              <a:rPr kumimoji="1" lang="en-US" altLang="ja-JP" dirty="0"/>
              <a:t>Application</a:t>
            </a:r>
            <a:r>
              <a:rPr kumimoji="1" lang="ja-JP" altLang="en-US" dirty="0"/>
              <a:t>レイヤーです。</a:t>
            </a:r>
            <a:endParaRPr kumimoji="1" lang="en-US" altLang="ja-JP" dirty="0"/>
          </a:p>
        </p:txBody>
      </p:sp>
      <p:sp>
        <p:nvSpPr>
          <p:cNvPr id="4" name="スライド番号プレースホルダー 3">
            <a:extLst>
              <a:ext uri="{FF2B5EF4-FFF2-40B4-BE49-F238E27FC236}">
                <a16:creationId xmlns:a16="http://schemas.microsoft.com/office/drawing/2014/main" id="{972DD91F-A449-920C-F5AC-5E35F0EEB2EE}"/>
              </a:ext>
            </a:extLst>
          </p:cNvPr>
          <p:cNvSpPr>
            <a:spLocks noGrp="1"/>
          </p:cNvSpPr>
          <p:nvPr>
            <p:ph type="sldNum" sz="quarter" idx="5"/>
          </p:nvPr>
        </p:nvSpPr>
        <p:spPr/>
        <p:txBody>
          <a:bodyPr/>
          <a:lstStyle/>
          <a:p>
            <a:fld id="{D8129B96-90C9-4C4A-9463-7040911BA0B2}" type="slidenum">
              <a:rPr lang="en-US" smtClean="0"/>
              <a:t>68</a:t>
            </a:fld>
            <a:endParaRPr lang="en-US"/>
          </a:p>
        </p:txBody>
      </p:sp>
    </p:spTree>
    <p:extLst>
      <p:ext uri="{BB962C8B-B14F-4D97-AF65-F5344CB8AC3E}">
        <p14:creationId xmlns:p14="http://schemas.microsoft.com/office/powerpoint/2010/main" val="297951697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6A1B5A-3ECB-6350-0F0D-EBABF821E00A}"/>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10253687-6720-80D4-24DA-07348B54A97D}"/>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9C27300A-89D7-C901-DDFB-761C653A1B12}"/>
              </a:ext>
            </a:extLst>
          </p:cNvPr>
          <p:cNvSpPr>
            <a:spLocks noGrp="1"/>
          </p:cNvSpPr>
          <p:nvPr>
            <p:ph type="body" idx="1"/>
          </p:nvPr>
        </p:nvSpPr>
        <p:spPr/>
        <p:txBody>
          <a:bodyPr/>
          <a:lstStyle/>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したがって</a:t>
            </a:r>
            <a:r>
              <a:rPr kumimoji="1" lang="en-US" altLang="ja-JP" dirty="0"/>
              <a:t>Application</a:t>
            </a:r>
            <a:r>
              <a:rPr kumimoji="1" lang="ja-JP" altLang="en-US" dirty="0"/>
              <a:t>レイヤーは、ほかの枝葉の変更に引きずられてはならず</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高い安定度となるように設計されなくてはなりません。</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しかし、そうなっていない点に、このモデルは問題点があります。</a:t>
            </a:r>
            <a:endParaRPr kumimoji="1" lang="en-US" altLang="ja-JP" dirty="0"/>
          </a:p>
        </p:txBody>
      </p:sp>
      <p:sp>
        <p:nvSpPr>
          <p:cNvPr id="4" name="スライド番号プレースホルダー 3">
            <a:extLst>
              <a:ext uri="{FF2B5EF4-FFF2-40B4-BE49-F238E27FC236}">
                <a16:creationId xmlns:a16="http://schemas.microsoft.com/office/drawing/2014/main" id="{994B0CE0-5232-24E0-41A8-E25EE412DBB8}"/>
              </a:ext>
            </a:extLst>
          </p:cNvPr>
          <p:cNvSpPr>
            <a:spLocks noGrp="1"/>
          </p:cNvSpPr>
          <p:nvPr>
            <p:ph type="sldNum" sz="quarter" idx="5"/>
          </p:nvPr>
        </p:nvSpPr>
        <p:spPr/>
        <p:txBody>
          <a:bodyPr/>
          <a:lstStyle/>
          <a:p>
            <a:fld id="{D8129B96-90C9-4C4A-9463-7040911BA0B2}" type="slidenum">
              <a:rPr lang="en-US" smtClean="0"/>
              <a:t>69</a:t>
            </a:fld>
            <a:endParaRPr lang="en-US"/>
          </a:p>
        </p:txBody>
      </p:sp>
    </p:spTree>
    <p:extLst>
      <p:ext uri="{BB962C8B-B14F-4D97-AF65-F5344CB8AC3E}">
        <p14:creationId xmlns:p14="http://schemas.microsoft.com/office/powerpoint/2010/main" val="3699272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今回お話しするのは、あくまで私の解釈です。</a:t>
            </a:r>
            <a:endParaRPr kumimoji="1" lang="en-US" altLang="ja-JP" dirty="0"/>
          </a:p>
          <a:p>
            <a:r>
              <a:rPr kumimoji="1" lang="ja-JP" altLang="en-US" dirty="0"/>
              <a:t>特に極端に要約しているので、今日お話しすることがすべてではないことはご理解ください。</a:t>
            </a:r>
            <a:endParaRPr kumimoji="1" lang="en-US" altLang="ja-JP" dirty="0"/>
          </a:p>
          <a:p>
            <a:r>
              <a:rPr kumimoji="1" lang="ja-JP" altLang="en-US" dirty="0"/>
              <a:t>また明確に書籍に書かれているわけではないですが、拡大気味に解釈している箇所もありますし</a:t>
            </a:r>
            <a:endParaRPr kumimoji="1" lang="en-US" altLang="ja-JP" dirty="0"/>
          </a:p>
          <a:p>
            <a:r>
              <a:rPr kumimoji="1" lang="ja-JP" altLang="en-US" dirty="0"/>
              <a:t>書籍の記載とやや異なる説明もします。</a:t>
            </a:r>
            <a:endParaRPr kumimoji="1" lang="en-US" altLang="ja-JP" dirty="0"/>
          </a:p>
          <a:p>
            <a:r>
              <a:rPr kumimoji="1" lang="ja-JP" altLang="en-US" dirty="0"/>
              <a:t>それでも私は著者が本当に言いたかったこと、クリーンアーキテクチャでもっとも大切なことは今日お話しする三点にあると考えています。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7</a:t>
            </a:fld>
            <a:endParaRPr lang="en-US"/>
          </a:p>
        </p:txBody>
      </p:sp>
    </p:spTree>
    <p:extLst>
      <p:ext uri="{BB962C8B-B14F-4D97-AF65-F5344CB8AC3E}">
        <p14:creationId xmlns:p14="http://schemas.microsoft.com/office/powerpoint/2010/main" val="212440687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FD8A85-124F-09DE-6891-6C09F36251DC}"/>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48543314-DFB2-9A1A-7EC0-010DC2544117}"/>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02BEF587-98F2-6856-CEDF-457543DDBF7D}"/>
              </a:ext>
            </a:extLst>
          </p:cNvPr>
          <p:cNvSpPr>
            <a:spLocks noGrp="1"/>
          </p:cNvSpPr>
          <p:nvPr>
            <p:ph type="body" idx="1"/>
          </p:nvPr>
        </p:nvSpPr>
        <p:spPr/>
        <p:txBody>
          <a:bodyPr/>
          <a:lstStyle/>
          <a:p>
            <a:r>
              <a:rPr kumimoji="1" lang="ja-JP" altLang="en-US" dirty="0"/>
              <a:t>このようなバランスになっているのは、依存が上から下へ一方になっていることが</a:t>
            </a:r>
            <a:endParaRPr kumimoji="1" lang="en-US" altLang="ja-JP" dirty="0"/>
          </a:p>
          <a:p>
            <a:r>
              <a:rPr kumimoji="1" lang="ja-JP" altLang="en-US" dirty="0"/>
              <a:t>要因となっています。</a:t>
            </a:r>
          </a:p>
        </p:txBody>
      </p:sp>
      <p:sp>
        <p:nvSpPr>
          <p:cNvPr id="4" name="スライド番号プレースホルダー 3">
            <a:extLst>
              <a:ext uri="{FF2B5EF4-FFF2-40B4-BE49-F238E27FC236}">
                <a16:creationId xmlns:a16="http://schemas.microsoft.com/office/drawing/2014/main" id="{0F2A03F0-F224-0210-0475-FD4DE6792721}"/>
              </a:ext>
            </a:extLst>
          </p:cNvPr>
          <p:cNvSpPr>
            <a:spLocks noGrp="1"/>
          </p:cNvSpPr>
          <p:nvPr>
            <p:ph type="sldNum" sz="quarter" idx="5"/>
          </p:nvPr>
        </p:nvSpPr>
        <p:spPr/>
        <p:txBody>
          <a:bodyPr/>
          <a:lstStyle/>
          <a:p>
            <a:fld id="{D8129B96-90C9-4C4A-9463-7040911BA0B2}" type="slidenum">
              <a:rPr lang="en-US" smtClean="0"/>
              <a:t>70</a:t>
            </a:fld>
            <a:endParaRPr lang="en-US"/>
          </a:p>
        </p:txBody>
      </p:sp>
    </p:spTree>
    <p:extLst>
      <p:ext uri="{BB962C8B-B14F-4D97-AF65-F5344CB8AC3E}">
        <p14:creationId xmlns:p14="http://schemas.microsoft.com/office/powerpoint/2010/main" val="3782980241"/>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依存性は、より本質的な価値を提供する部分</a:t>
            </a:r>
            <a:endParaRPr kumimoji="1" lang="en-US" altLang="ja-JP"/>
          </a:p>
          <a:p>
            <a:r>
              <a:rPr kumimoji="1" lang="ja-JP" altLang="en-US"/>
              <a:t>つまり、より上位レベルの方針に向ける必要があるのです。</a:t>
            </a:r>
            <a:endParaRPr kumimoji="1" lang="en-US" altLang="ja-JP"/>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71</a:t>
            </a:fld>
            <a:endParaRPr lang="en-US"/>
          </a:p>
        </p:txBody>
      </p:sp>
    </p:spTree>
    <p:extLst>
      <p:ext uri="{BB962C8B-B14F-4D97-AF65-F5344CB8AC3E}">
        <p14:creationId xmlns:p14="http://schemas.microsoft.com/office/powerpoint/2010/main" val="302487751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361358-8DEB-5BBD-1C1A-182DC0248D32}"/>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DF2888F1-69AE-FCB5-676A-3548A12376F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F923B952-28F5-50A6-A2A6-1F780A67CA1C}"/>
              </a:ext>
            </a:extLst>
          </p:cNvPr>
          <p:cNvSpPr>
            <a:spLocks noGrp="1"/>
          </p:cNvSpPr>
          <p:nvPr>
            <p:ph type="body" idx="1"/>
          </p:nvPr>
        </p:nvSpPr>
        <p:spPr/>
        <p:txBody>
          <a:bodyPr/>
          <a:lstStyle/>
          <a:p>
            <a:r>
              <a:rPr kumimoji="1" lang="ja-JP" altLang="en-US" dirty="0"/>
              <a:t>具体的には、依存関係をこのようになるよう</a:t>
            </a:r>
            <a:endParaRPr kumimoji="1" lang="en-US" altLang="ja-JP" dirty="0"/>
          </a:p>
          <a:p>
            <a:r>
              <a:rPr kumimoji="1" lang="ja-JP" altLang="en-US" dirty="0"/>
              <a:t>設計する必要があります。</a:t>
            </a:r>
          </a:p>
        </p:txBody>
      </p:sp>
      <p:sp>
        <p:nvSpPr>
          <p:cNvPr id="4" name="スライド番号プレースホルダー 3">
            <a:extLst>
              <a:ext uri="{FF2B5EF4-FFF2-40B4-BE49-F238E27FC236}">
                <a16:creationId xmlns:a16="http://schemas.microsoft.com/office/drawing/2014/main" id="{CCE47391-2D21-B37E-5F9F-3F059BFDD43A}"/>
              </a:ext>
            </a:extLst>
          </p:cNvPr>
          <p:cNvSpPr>
            <a:spLocks noGrp="1"/>
          </p:cNvSpPr>
          <p:nvPr>
            <p:ph type="sldNum" sz="quarter" idx="5"/>
          </p:nvPr>
        </p:nvSpPr>
        <p:spPr/>
        <p:txBody>
          <a:bodyPr/>
          <a:lstStyle/>
          <a:p>
            <a:fld id="{D8129B96-90C9-4C4A-9463-7040911BA0B2}" type="slidenum">
              <a:rPr lang="en-US" smtClean="0"/>
              <a:t>72</a:t>
            </a:fld>
            <a:endParaRPr lang="en-US"/>
          </a:p>
        </p:txBody>
      </p:sp>
    </p:spTree>
    <p:extLst>
      <p:ext uri="{BB962C8B-B14F-4D97-AF65-F5344CB8AC3E}">
        <p14:creationId xmlns:p14="http://schemas.microsoft.com/office/powerpoint/2010/main" val="193725625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でもそれは実現可能なのでしょうか？</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73</a:t>
            </a:fld>
            <a:endParaRPr lang="en-US"/>
          </a:p>
        </p:txBody>
      </p:sp>
    </p:spTree>
    <p:extLst>
      <p:ext uri="{BB962C8B-B14F-4D97-AF65-F5344CB8AC3E}">
        <p14:creationId xmlns:p14="http://schemas.microsoft.com/office/powerpoint/2010/main" val="161905316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0511B1-781D-A70D-2502-45A2B7B2905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126DF1FD-E3F0-C1F1-FE08-7477052C80A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37E3C2F9-9FFB-6C68-1CC5-B1B3B8216BA9}"/>
              </a:ext>
            </a:extLst>
          </p:cNvPr>
          <p:cNvSpPr>
            <a:spLocks noGrp="1"/>
          </p:cNvSpPr>
          <p:nvPr>
            <p:ph type="body" idx="1"/>
          </p:nvPr>
        </p:nvSpPr>
        <p:spPr/>
        <p:txBody>
          <a:bodyPr/>
          <a:lstStyle/>
          <a:p>
            <a:r>
              <a:rPr kumimoji="1" lang="ja-JP" altLang="en-US" dirty="0"/>
              <a:t>制御の向きはどうしても上から下にならざるを得ないなか</a:t>
            </a:r>
            <a:endParaRPr kumimoji="1" lang="en-US" altLang="ja-JP" dirty="0"/>
          </a:p>
          <a:p>
            <a:r>
              <a:rPr kumimoji="1" lang="ja-JP" altLang="en-US" dirty="0"/>
              <a:t>それと反する依存方向に設計する必要があります。</a:t>
            </a:r>
            <a:endParaRPr kumimoji="1" lang="en-US" altLang="ja-JP" dirty="0"/>
          </a:p>
        </p:txBody>
      </p:sp>
      <p:sp>
        <p:nvSpPr>
          <p:cNvPr id="4" name="スライド番号プレースホルダー 3">
            <a:extLst>
              <a:ext uri="{FF2B5EF4-FFF2-40B4-BE49-F238E27FC236}">
                <a16:creationId xmlns:a16="http://schemas.microsoft.com/office/drawing/2014/main" id="{7763E03E-DD9E-1125-01A7-048977C674BD}"/>
              </a:ext>
            </a:extLst>
          </p:cNvPr>
          <p:cNvSpPr>
            <a:spLocks noGrp="1"/>
          </p:cNvSpPr>
          <p:nvPr>
            <p:ph type="sldNum" sz="quarter" idx="5"/>
          </p:nvPr>
        </p:nvSpPr>
        <p:spPr/>
        <p:txBody>
          <a:bodyPr/>
          <a:lstStyle/>
          <a:p>
            <a:fld id="{D8129B96-90C9-4C4A-9463-7040911BA0B2}" type="slidenum">
              <a:rPr lang="en-US" smtClean="0"/>
              <a:t>74</a:t>
            </a:fld>
            <a:endParaRPr lang="en-US"/>
          </a:p>
        </p:txBody>
      </p:sp>
    </p:spTree>
    <p:extLst>
      <p:ext uri="{BB962C8B-B14F-4D97-AF65-F5344CB8AC3E}">
        <p14:creationId xmlns:p14="http://schemas.microsoft.com/office/powerpoint/2010/main" val="326108747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つまり、制御の流れと依存関係を分離する必要があるのです。</a:t>
            </a:r>
            <a:endParaRPr kumimoji="1" lang="en-US" altLang="ja-JP"/>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75</a:t>
            </a:fld>
            <a:endParaRPr lang="en-US"/>
          </a:p>
        </p:txBody>
      </p:sp>
    </p:spTree>
    <p:extLst>
      <p:ext uri="{BB962C8B-B14F-4D97-AF65-F5344CB8AC3E}">
        <p14:creationId xmlns:p14="http://schemas.microsoft.com/office/powerpoint/2010/main" val="408567354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一般的に依存方向は制御の流れに引っ張られがちです。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76</a:t>
            </a:fld>
            <a:endParaRPr lang="en-US"/>
          </a:p>
        </p:txBody>
      </p:sp>
    </p:spTree>
    <p:extLst>
      <p:ext uri="{BB962C8B-B14F-4D97-AF65-F5344CB8AC3E}">
        <p14:creationId xmlns:p14="http://schemas.microsoft.com/office/powerpoint/2010/main" val="193540908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しかし、これらは分離してコントロールすることが可能です。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77</a:t>
            </a:fld>
            <a:endParaRPr lang="en-US"/>
          </a:p>
        </p:txBody>
      </p:sp>
    </p:spTree>
    <p:extLst>
      <p:ext uri="{BB962C8B-B14F-4D97-AF65-F5344CB8AC3E}">
        <p14:creationId xmlns:p14="http://schemas.microsoft.com/office/powerpoint/2010/main" val="296788772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そのためには二つの依存関係の間のコントラクト、</a:t>
            </a:r>
            <a:endParaRPr kumimoji="1" lang="en-US" altLang="ja-JP"/>
          </a:p>
          <a:p>
            <a:r>
              <a:rPr kumimoji="1" lang="ja-JP" altLang="en-US"/>
              <a:t>つまり契約・仕様・お約束を文脈によって制御する必要があります。</a:t>
            </a:r>
            <a:endParaRPr kumimoji="1" lang="en-US" altLang="ja-JP"/>
          </a:p>
          <a:p>
            <a:endParaRPr kumimoji="1" lang="en-US" altLang="ja-JP"/>
          </a:p>
          <a:p>
            <a:r>
              <a:rPr kumimoji="1" lang="ja-JP" altLang="en-US"/>
              <a:t>まず、抽象的なコントラクトを導出することで、</a:t>
            </a:r>
            <a:endParaRPr kumimoji="1" lang="en-US" altLang="ja-JP"/>
          </a:p>
          <a:p>
            <a:r>
              <a:rPr kumimoji="1" lang="ja-JP" altLang="en-US"/>
              <a:t>それぞれの具象概念をどちらも</a:t>
            </a:r>
            <a:endParaRPr kumimoji="1" lang="en-US" altLang="ja-JP"/>
          </a:p>
          <a:p>
            <a:r>
              <a:rPr kumimoji="1" lang="ja-JP" altLang="en-US"/>
              <a:t>抽象概念であるコントラクトに依存させます。</a:t>
            </a:r>
            <a:endParaRPr kumimoji="1" lang="en-US" altLang="ja-JP"/>
          </a:p>
          <a:p>
            <a:endParaRPr kumimoji="1" lang="en-US" altLang="ja-JP"/>
          </a:p>
          <a:p>
            <a:r>
              <a:rPr kumimoji="1" lang="ja-JP" altLang="en-US"/>
              <a:t>そしてこのコントラクトを</a:t>
            </a:r>
            <a:endParaRPr kumimoji="1" lang="en-US" altLang="ja-JP"/>
          </a:p>
          <a:p>
            <a:r>
              <a:rPr kumimoji="1" lang="ja-JP" altLang="en-US"/>
              <a:t>どちらの文脈で定義するかによって</a:t>
            </a:r>
            <a:endParaRPr kumimoji="1" lang="en-US" altLang="ja-JP"/>
          </a:p>
          <a:p>
            <a:r>
              <a:rPr kumimoji="1" lang="ja-JP" altLang="en-US"/>
              <a:t>具象概念間の依存関係をコントロールします。</a:t>
            </a:r>
            <a:endParaRPr kumimoji="1" lang="en-US" altLang="ja-JP"/>
          </a:p>
          <a:p>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78</a:t>
            </a:fld>
            <a:endParaRPr lang="en-US"/>
          </a:p>
        </p:txBody>
      </p:sp>
    </p:spTree>
    <p:extLst>
      <p:ext uri="{BB962C8B-B14F-4D97-AF65-F5344CB8AC3E}">
        <p14:creationId xmlns:p14="http://schemas.microsoft.com/office/powerpoint/2010/main" val="3757279134"/>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具体的には、コントラクトをサーバー側の文脈で規定したとします。</a:t>
            </a:r>
            <a:endParaRPr kumimoji="1" lang="en-US" altLang="ja-JP"/>
          </a:p>
          <a:p>
            <a:r>
              <a:rPr kumimoji="1" lang="ja-JP" altLang="en-US"/>
              <a:t>すると、文脈単位でみると、クライアントがサーバーに依存している構造になりますし</a:t>
            </a:r>
            <a:endParaRPr kumimoji="1" lang="en-US" altLang="ja-JP"/>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79</a:t>
            </a:fld>
            <a:endParaRPr lang="en-US"/>
          </a:p>
        </p:txBody>
      </p:sp>
    </p:spTree>
    <p:extLst>
      <p:ext uri="{BB962C8B-B14F-4D97-AF65-F5344CB8AC3E}">
        <p14:creationId xmlns:p14="http://schemas.microsoft.com/office/powerpoint/2010/main" val="37109585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なお異論・反論は大歓迎です。</a:t>
            </a:r>
            <a:endParaRPr kumimoji="1" lang="en-US" altLang="ja-JP" dirty="0"/>
          </a:p>
          <a:p>
            <a:r>
              <a:rPr kumimoji="1" lang="en-US" altLang="ja-JP" dirty="0"/>
              <a:t>X</a:t>
            </a:r>
            <a:r>
              <a:rPr kumimoji="1" lang="ja-JP" altLang="en-US" dirty="0"/>
              <a:t>？</a:t>
            </a:r>
            <a:r>
              <a:rPr kumimoji="1" lang="en-US" altLang="ja-JP" dirty="0"/>
              <a:t>Twitter</a:t>
            </a:r>
            <a:r>
              <a:rPr kumimoji="1" lang="ja-JP" altLang="en-US" dirty="0"/>
              <a:t>？でご意見いただいても大歓迎です。</a:t>
            </a:r>
            <a:endParaRPr kumimoji="1" lang="en-US" altLang="ja-JP" dirty="0"/>
          </a:p>
          <a:p>
            <a:r>
              <a:rPr kumimoji="1" lang="ja-JP" altLang="en-US" dirty="0"/>
              <a:t>ぜひ議論させていただけると嬉しいです。</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8</a:t>
            </a:fld>
            <a:endParaRPr lang="en-US"/>
          </a:p>
        </p:txBody>
      </p:sp>
    </p:spTree>
    <p:extLst>
      <p:ext uri="{BB962C8B-B14F-4D97-AF65-F5344CB8AC3E}">
        <p14:creationId xmlns:p14="http://schemas.microsoft.com/office/powerpoint/2010/main" val="4054855336"/>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逆にクライアントの文脈で規定すれば、サーバーがクライアントへ依存している構造となります。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80</a:t>
            </a:fld>
            <a:endParaRPr lang="en-US"/>
          </a:p>
        </p:txBody>
      </p:sp>
    </p:spTree>
    <p:extLst>
      <p:ext uri="{BB962C8B-B14F-4D97-AF65-F5344CB8AC3E}">
        <p14:creationId xmlns:p14="http://schemas.microsoft.com/office/powerpoint/2010/main" val="4261839542"/>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つまり依存性逆転の原則を適用するということです。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81</a:t>
            </a:fld>
            <a:endParaRPr lang="en-US"/>
          </a:p>
        </p:txBody>
      </p:sp>
    </p:spTree>
    <p:extLst>
      <p:ext uri="{BB962C8B-B14F-4D97-AF65-F5344CB8AC3E}">
        <p14:creationId xmlns:p14="http://schemas.microsoft.com/office/powerpoint/2010/main" val="271648245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具体例に戻りましょう。</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82</a:t>
            </a:fld>
            <a:endParaRPr lang="en-US"/>
          </a:p>
        </p:txBody>
      </p:sp>
    </p:spTree>
    <p:extLst>
      <p:ext uri="{BB962C8B-B14F-4D97-AF65-F5344CB8AC3E}">
        <p14:creationId xmlns:p14="http://schemas.microsoft.com/office/powerpoint/2010/main" val="234741679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全てを見ると、ちょっと分かりにくいので</a:t>
            </a:r>
            <a:endParaRPr kumimoji="1" lang="en-US" altLang="ja-JP" dirty="0"/>
          </a:p>
          <a:p>
            <a:r>
              <a:rPr kumimoji="1" lang="ja-JP" altLang="en-US" dirty="0"/>
              <a:t>今回は</a:t>
            </a:r>
            <a:r>
              <a:rPr kumimoji="1" lang="en-US" altLang="ja-JP" dirty="0"/>
              <a:t>Application</a:t>
            </a:r>
            <a:r>
              <a:rPr kumimoji="1" lang="ja-JP" altLang="en-US" dirty="0"/>
              <a:t>と</a:t>
            </a:r>
            <a:r>
              <a:rPr kumimoji="1" lang="en-US" altLang="ja-JP" dirty="0"/>
              <a:t>HotPepper</a:t>
            </a:r>
            <a:r>
              <a:rPr kumimoji="1" lang="ja-JP" altLang="en-US" dirty="0"/>
              <a:t>の関係に着目してみます。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83</a:t>
            </a:fld>
            <a:endParaRPr lang="en-US"/>
          </a:p>
        </p:txBody>
      </p:sp>
    </p:spTree>
    <p:extLst>
      <p:ext uri="{BB962C8B-B14F-4D97-AF65-F5344CB8AC3E}">
        <p14:creationId xmlns:p14="http://schemas.microsoft.com/office/powerpoint/2010/main" val="503197179"/>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006A57-0F5A-291A-A9B9-F5B10F8622E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6A7DA7E-C4E5-4F17-C364-AAD4DEAC601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EF4EAFCF-EB0A-10BA-2861-8FAFD3E53A30}"/>
              </a:ext>
            </a:extLst>
          </p:cNvPr>
          <p:cNvSpPr>
            <a:spLocks noGrp="1"/>
          </p:cNvSpPr>
          <p:nvPr>
            <p:ph type="body" idx="1"/>
          </p:nvPr>
        </p:nvSpPr>
        <p:spPr/>
        <p:txBody>
          <a:bodyPr/>
          <a:lstStyle/>
          <a:p>
            <a:r>
              <a:rPr kumimoji="1" lang="ja-JP" altLang="en-US" dirty="0"/>
              <a:t>これらのクラスのうち</a:t>
            </a:r>
          </a:p>
        </p:txBody>
      </p:sp>
      <p:sp>
        <p:nvSpPr>
          <p:cNvPr id="4" name="スライド番号プレースホルダー 3">
            <a:extLst>
              <a:ext uri="{FF2B5EF4-FFF2-40B4-BE49-F238E27FC236}">
                <a16:creationId xmlns:a16="http://schemas.microsoft.com/office/drawing/2014/main" id="{0C86A5D4-00C5-2D0F-B98A-A0C12BCABD10}"/>
              </a:ext>
            </a:extLst>
          </p:cNvPr>
          <p:cNvSpPr>
            <a:spLocks noGrp="1"/>
          </p:cNvSpPr>
          <p:nvPr>
            <p:ph type="sldNum" sz="quarter" idx="5"/>
          </p:nvPr>
        </p:nvSpPr>
        <p:spPr/>
        <p:txBody>
          <a:bodyPr/>
          <a:lstStyle/>
          <a:p>
            <a:fld id="{D8129B96-90C9-4C4A-9463-7040911BA0B2}" type="slidenum">
              <a:rPr lang="en-US" smtClean="0"/>
              <a:t>84</a:t>
            </a:fld>
            <a:endParaRPr lang="en-US"/>
          </a:p>
        </p:txBody>
      </p:sp>
    </p:spTree>
    <p:extLst>
      <p:ext uri="{BB962C8B-B14F-4D97-AF65-F5344CB8AC3E}">
        <p14:creationId xmlns:p14="http://schemas.microsoft.com/office/powerpoint/2010/main" val="364154414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ここの依存関係にフォーカスします。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85</a:t>
            </a:fld>
            <a:endParaRPr lang="en-US"/>
          </a:p>
        </p:txBody>
      </p:sp>
    </p:spTree>
    <p:extLst>
      <p:ext uri="{BB962C8B-B14F-4D97-AF65-F5344CB8AC3E}">
        <p14:creationId xmlns:p14="http://schemas.microsoft.com/office/powerpoint/2010/main" val="132656317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0C76DC-4EB1-D880-18D9-F714D0918784}"/>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22F30C7-8320-76CA-C8C8-DC7CD628028E}"/>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4300CC41-104C-BDA8-A1A0-8FC61A4B0CBD}"/>
              </a:ext>
            </a:extLst>
          </p:cNvPr>
          <p:cNvSpPr>
            <a:spLocks noGrp="1"/>
          </p:cNvSpPr>
          <p:nvPr>
            <p:ph type="body" idx="1"/>
          </p:nvPr>
        </p:nvSpPr>
        <p:spPr/>
        <p:txBody>
          <a:bodyPr/>
          <a:lstStyle/>
          <a:p>
            <a:r>
              <a:rPr kumimoji="1" lang="ja-JP" altLang="en-US" dirty="0"/>
              <a:t>具体的には</a:t>
            </a:r>
            <a:r>
              <a:rPr kumimoji="1" lang="en-US" altLang="ja-JP" dirty="0"/>
              <a:t>Application</a:t>
            </a:r>
            <a:r>
              <a:rPr kumimoji="1" lang="ja-JP" altLang="en-US" dirty="0"/>
              <a:t>が</a:t>
            </a:r>
            <a:r>
              <a:rPr kumimoji="1" lang="en-US" altLang="ja-JP" dirty="0"/>
              <a:t>Web</a:t>
            </a:r>
            <a:r>
              <a:rPr kumimoji="1" lang="ja-JP" altLang="en-US" dirty="0"/>
              <a:t>サービスを利用するための呼び出しです。</a:t>
            </a:r>
          </a:p>
        </p:txBody>
      </p:sp>
      <p:sp>
        <p:nvSpPr>
          <p:cNvPr id="4" name="スライド番号プレースホルダー 3">
            <a:extLst>
              <a:ext uri="{FF2B5EF4-FFF2-40B4-BE49-F238E27FC236}">
                <a16:creationId xmlns:a16="http://schemas.microsoft.com/office/drawing/2014/main" id="{6066705D-AB91-891F-DDFF-155285E0D88C}"/>
              </a:ext>
            </a:extLst>
          </p:cNvPr>
          <p:cNvSpPr>
            <a:spLocks noGrp="1"/>
          </p:cNvSpPr>
          <p:nvPr>
            <p:ph type="sldNum" sz="quarter" idx="5"/>
          </p:nvPr>
        </p:nvSpPr>
        <p:spPr/>
        <p:txBody>
          <a:bodyPr/>
          <a:lstStyle/>
          <a:p>
            <a:fld id="{D8129B96-90C9-4C4A-9463-7040911BA0B2}" type="slidenum">
              <a:rPr lang="en-US" smtClean="0"/>
              <a:t>86</a:t>
            </a:fld>
            <a:endParaRPr lang="en-US"/>
          </a:p>
        </p:txBody>
      </p:sp>
    </p:spTree>
    <p:extLst>
      <p:ext uri="{BB962C8B-B14F-4D97-AF65-F5344CB8AC3E}">
        <p14:creationId xmlns:p14="http://schemas.microsoft.com/office/powerpoint/2010/main" val="90617289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A27DE-25B6-313F-FDA3-C76582CE971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FC72628-8A34-3A79-AE66-5C76ECC6368D}"/>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2A254AFC-A101-E8E1-775A-2E68EDBDAFB4}"/>
              </a:ext>
            </a:extLst>
          </p:cNvPr>
          <p:cNvSpPr>
            <a:spLocks noGrp="1"/>
          </p:cNvSpPr>
          <p:nvPr>
            <p:ph type="body" idx="1"/>
          </p:nvPr>
        </p:nvSpPr>
        <p:spPr/>
        <p:txBody>
          <a:bodyPr/>
          <a:lstStyle/>
          <a:p>
            <a:r>
              <a:rPr kumimoji="1" lang="ja-JP" altLang="en-US" dirty="0"/>
              <a:t>これら、</a:t>
            </a:r>
            <a:r>
              <a:rPr kumimoji="1" lang="en-US" altLang="ja-JP" dirty="0"/>
              <a:t>API</a:t>
            </a:r>
            <a:r>
              <a:rPr kumimoji="1" lang="ja-JP" altLang="en-US" dirty="0"/>
              <a:t>のインターフェースと、そのシグニチャに登場するクラス群がレイヤーをつなぐコントラクトです。</a:t>
            </a:r>
          </a:p>
        </p:txBody>
      </p:sp>
      <p:sp>
        <p:nvSpPr>
          <p:cNvPr id="4" name="スライド番号プレースホルダー 3">
            <a:extLst>
              <a:ext uri="{FF2B5EF4-FFF2-40B4-BE49-F238E27FC236}">
                <a16:creationId xmlns:a16="http://schemas.microsoft.com/office/drawing/2014/main" id="{5CA27277-7C22-3236-71D2-4F64E923D12B}"/>
              </a:ext>
            </a:extLst>
          </p:cNvPr>
          <p:cNvSpPr>
            <a:spLocks noGrp="1"/>
          </p:cNvSpPr>
          <p:nvPr>
            <p:ph type="sldNum" sz="quarter" idx="5"/>
          </p:nvPr>
        </p:nvSpPr>
        <p:spPr/>
        <p:txBody>
          <a:bodyPr/>
          <a:lstStyle/>
          <a:p>
            <a:fld id="{D8129B96-90C9-4C4A-9463-7040911BA0B2}" type="slidenum">
              <a:rPr lang="en-US" smtClean="0"/>
              <a:t>87</a:t>
            </a:fld>
            <a:endParaRPr lang="en-US"/>
          </a:p>
        </p:txBody>
      </p:sp>
    </p:spTree>
    <p:extLst>
      <p:ext uri="{BB962C8B-B14F-4D97-AF65-F5344CB8AC3E}">
        <p14:creationId xmlns:p14="http://schemas.microsoft.com/office/powerpoint/2010/main" val="150821270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EBFD8D-5F57-2C61-C557-3A356B43F2E7}"/>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1437E3A-DCC6-456A-1134-D29B9655A3C1}"/>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F47EE6BA-A0BF-9515-2DE6-38959EBBC91B}"/>
              </a:ext>
            </a:extLst>
          </p:cNvPr>
          <p:cNvSpPr>
            <a:spLocks noGrp="1"/>
          </p:cNvSpPr>
          <p:nvPr>
            <p:ph type="body" idx="1"/>
          </p:nvPr>
        </p:nvSpPr>
        <p:spPr/>
        <p:txBody>
          <a:bodyPr/>
          <a:lstStyle/>
          <a:p>
            <a:r>
              <a:rPr kumimoji="1" lang="ja-JP" altLang="en-US" dirty="0"/>
              <a:t>この構造には二つの問題があります。</a:t>
            </a:r>
          </a:p>
        </p:txBody>
      </p:sp>
      <p:sp>
        <p:nvSpPr>
          <p:cNvPr id="4" name="スライド番号プレースホルダー 3">
            <a:extLst>
              <a:ext uri="{FF2B5EF4-FFF2-40B4-BE49-F238E27FC236}">
                <a16:creationId xmlns:a16="http://schemas.microsoft.com/office/drawing/2014/main" id="{73D88357-9FA5-4DEC-92D7-879B15419733}"/>
              </a:ext>
            </a:extLst>
          </p:cNvPr>
          <p:cNvSpPr>
            <a:spLocks noGrp="1"/>
          </p:cNvSpPr>
          <p:nvPr>
            <p:ph type="sldNum" sz="quarter" idx="5"/>
          </p:nvPr>
        </p:nvSpPr>
        <p:spPr/>
        <p:txBody>
          <a:bodyPr/>
          <a:lstStyle/>
          <a:p>
            <a:fld id="{D8129B96-90C9-4C4A-9463-7040911BA0B2}" type="slidenum">
              <a:rPr lang="en-US" smtClean="0"/>
              <a:t>88</a:t>
            </a:fld>
            <a:endParaRPr lang="en-US"/>
          </a:p>
        </p:txBody>
      </p:sp>
    </p:spTree>
    <p:extLst>
      <p:ext uri="{BB962C8B-B14F-4D97-AF65-F5344CB8AC3E}">
        <p14:creationId xmlns:p14="http://schemas.microsoft.com/office/powerpoint/2010/main" val="4271843224"/>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ひとつめは、コントラクトが</a:t>
            </a:r>
            <a:r>
              <a:rPr kumimoji="1" lang="en-US" altLang="ja-JP"/>
              <a:t>Gateway</a:t>
            </a:r>
            <a:r>
              <a:rPr kumimoji="1" lang="ja-JP" altLang="en-US"/>
              <a:t>側に定義されていることです。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89</a:t>
            </a:fld>
            <a:endParaRPr lang="en-US"/>
          </a:p>
        </p:txBody>
      </p:sp>
    </p:spTree>
    <p:extLst>
      <p:ext uri="{BB962C8B-B14F-4D97-AF65-F5344CB8AC3E}">
        <p14:creationId xmlns:p14="http://schemas.microsoft.com/office/powerpoint/2010/main" val="3015475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本題に入る前に最後にひとつ。</a:t>
            </a:r>
            <a:endParaRPr kumimoji="1" lang="en-US" altLang="ja-JP"/>
          </a:p>
          <a:p>
            <a:r>
              <a:rPr kumimoji="1" lang="ja-JP" altLang="en-US"/>
              <a:t>簡単に自己紹介させてください。</a:t>
            </a:r>
          </a:p>
        </p:txBody>
      </p:sp>
      <p:sp>
        <p:nvSpPr>
          <p:cNvPr id="4" name="スライド番号プレースホルダー 3"/>
          <p:cNvSpPr>
            <a:spLocks noGrp="1"/>
          </p:cNvSpPr>
          <p:nvPr>
            <p:ph type="sldNum" sz="quarter" idx="10"/>
          </p:nvPr>
        </p:nvSpPr>
        <p:spPr/>
        <p:txBody>
          <a:bodyPr/>
          <a:lstStyle/>
          <a:p>
            <a:fld id="{D8129B96-90C9-4C4A-9463-7040911BA0B2}" type="slidenum">
              <a:rPr lang="en-US" smtClean="0"/>
              <a:t>9</a:t>
            </a:fld>
            <a:endParaRPr lang="en-US"/>
          </a:p>
        </p:txBody>
      </p:sp>
    </p:spTree>
    <p:extLst>
      <p:ext uri="{BB962C8B-B14F-4D97-AF65-F5344CB8AC3E}">
        <p14:creationId xmlns:p14="http://schemas.microsoft.com/office/powerpoint/2010/main" val="293023727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二つ目の問題点は、このコントラクトが</a:t>
            </a:r>
            <a:r>
              <a:rPr kumimoji="1" lang="en-US" altLang="ja-JP"/>
              <a:t>Web</a:t>
            </a:r>
            <a:r>
              <a:rPr kumimoji="1" lang="ja-JP" altLang="en-US"/>
              <a:t>サービスの文脈で記述されているということです。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90</a:t>
            </a:fld>
            <a:endParaRPr lang="en-US"/>
          </a:p>
        </p:txBody>
      </p:sp>
    </p:spTree>
    <p:extLst>
      <p:ext uri="{BB962C8B-B14F-4D97-AF65-F5344CB8AC3E}">
        <p14:creationId xmlns:p14="http://schemas.microsoft.com/office/powerpoint/2010/main" val="1920914793"/>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46F42E-4933-42FE-8E98-9CAC5D39D987}"/>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CDBC375-CF3E-48A0-7DB1-30EFD0FCB1C3}"/>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A08FBD98-0951-3EE1-A25B-1A7259505934}"/>
              </a:ext>
            </a:extLst>
          </p:cNvPr>
          <p:cNvSpPr>
            <a:spLocks noGrp="1"/>
          </p:cNvSpPr>
          <p:nvPr>
            <p:ph type="body" idx="1"/>
          </p:nvPr>
        </p:nvSpPr>
        <p:spPr/>
        <p:txBody>
          <a:bodyPr/>
          <a:lstStyle/>
          <a:p>
            <a:r>
              <a:rPr kumimoji="1" lang="ja-JP" altLang="en-US" dirty="0"/>
              <a:t>ホットペッパーの</a:t>
            </a:r>
            <a:r>
              <a:rPr kumimoji="1" lang="en-US" altLang="ja-JP" dirty="0"/>
              <a:t>API</a:t>
            </a:r>
            <a:r>
              <a:rPr kumimoji="1" lang="ja-JP" altLang="en-US" dirty="0"/>
              <a:t>を呼び出すと、このような</a:t>
            </a:r>
            <a:r>
              <a:rPr kumimoji="1" lang="en-US" altLang="ja-JP" dirty="0"/>
              <a:t>JSON</a:t>
            </a:r>
            <a:r>
              <a:rPr kumimoji="1" lang="ja-JP" altLang="en-US" dirty="0"/>
              <a:t>が返却されます。</a:t>
            </a:r>
            <a:endParaRPr kumimoji="1" lang="en-US" altLang="ja-JP" dirty="0"/>
          </a:p>
          <a:p>
            <a:r>
              <a:rPr kumimoji="1" lang="en-US" altLang="ja-JP" dirty="0" err="1"/>
              <a:t>GourmetService</a:t>
            </a:r>
            <a:r>
              <a:rPr kumimoji="1" lang="ja-JP" altLang="en-US" dirty="0"/>
              <a:t>の戻り値となる</a:t>
            </a:r>
            <a:r>
              <a:rPr kumimoji="1" lang="en-US" altLang="ja-JP" dirty="0" err="1"/>
              <a:t>GrourmetSearchResult</a:t>
            </a:r>
            <a:r>
              <a:rPr kumimoji="1" lang="ja-JP" altLang="en-US" dirty="0"/>
              <a:t>クラスは、この</a:t>
            </a:r>
            <a:r>
              <a:rPr kumimoji="1" lang="en-US" altLang="ja-JP" dirty="0"/>
              <a:t>JSON</a:t>
            </a:r>
            <a:r>
              <a:rPr kumimoji="1" lang="ja-JP" altLang="en-US" dirty="0"/>
              <a:t>の形状のままです。</a:t>
            </a:r>
            <a:endParaRPr kumimoji="1" lang="en-US" altLang="ja-JP" dirty="0"/>
          </a:p>
          <a:p>
            <a:pPr marL="0" marR="0" lvl="0" indent="0" algn="l" defTabSz="1371600" rtl="0" eaLnBrk="1" fontAlgn="auto" latinLnBrk="0" hangingPunct="1">
              <a:lnSpc>
                <a:spcPct val="100000"/>
              </a:lnSpc>
              <a:spcBef>
                <a:spcPts val="0"/>
              </a:spcBef>
              <a:spcAft>
                <a:spcPts val="0"/>
              </a:spcAft>
              <a:buClrTx/>
              <a:buSzTx/>
              <a:buFontTx/>
              <a:buNone/>
              <a:tabLst/>
              <a:defRPr/>
            </a:pPr>
            <a:r>
              <a:rPr kumimoji="1" lang="ja-JP" altLang="en-US" dirty="0"/>
              <a:t>つまり</a:t>
            </a:r>
            <a:r>
              <a:rPr kumimoji="1" lang="en-US" altLang="ja-JP" dirty="0"/>
              <a:t>Application</a:t>
            </a:r>
            <a:r>
              <a:rPr kumimoji="1" lang="ja-JP" altLang="en-US" dirty="0"/>
              <a:t>全体が</a:t>
            </a:r>
            <a:r>
              <a:rPr kumimoji="1" lang="en-US" altLang="ja-JP" dirty="0"/>
              <a:t>Web</a:t>
            </a:r>
            <a:r>
              <a:rPr kumimoji="1" lang="ja-JP" altLang="en-US" dirty="0"/>
              <a:t>サービスに依存してしまっているのです。</a:t>
            </a:r>
          </a:p>
          <a:p>
            <a:endParaRPr kumimoji="1" lang="ja-JP" altLang="en-US" dirty="0"/>
          </a:p>
        </p:txBody>
      </p:sp>
      <p:sp>
        <p:nvSpPr>
          <p:cNvPr id="4" name="スライド番号プレースホルダー 3">
            <a:extLst>
              <a:ext uri="{FF2B5EF4-FFF2-40B4-BE49-F238E27FC236}">
                <a16:creationId xmlns:a16="http://schemas.microsoft.com/office/drawing/2014/main" id="{5411C98D-07A8-B301-854F-7162DC5D3919}"/>
              </a:ext>
            </a:extLst>
          </p:cNvPr>
          <p:cNvSpPr>
            <a:spLocks noGrp="1"/>
          </p:cNvSpPr>
          <p:nvPr>
            <p:ph type="sldNum" sz="quarter" idx="5"/>
          </p:nvPr>
        </p:nvSpPr>
        <p:spPr/>
        <p:txBody>
          <a:bodyPr/>
          <a:lstStyle/>
          <a:p>
            <a:fld id="{D8129B96-90C9-4C4A-9463-7040911BA0B2}" type="slidenum">
              <a:rPr lang="en-US" smtClean="0"/>
              <a:t>91</a:t>
            </a:fld>
            <a:endParaRPr lang="en-US"/>
          </a:p>
        </p:txBody>
      </p:sp>
    </p:spTree>
    <p:extLst>
      <p:ext uri="{BB962C8B-B14F-4D97-AF65-F5344CB8AC3E}">
        <p14:creationId xmlns:p14="http://schemas.microsoft.com/office/powerpoint/2010/main" val="601353678"/>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ではどうすれば、よいでしょうか？</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92</a:t>
            </a:fld>
            <a:endParaRPr lang="en-US"/>
          </a:p>
        </p:txBody>
      </p:sp>
    </p:spTree>
    <p:extLst>
      <p:ext uri="{BB962C8B-B14F-4D97-AF65-F5344CB8AC3E}">
        <p14:creationId xmlns:p14="http://schemas.microsoft.com/office/powerpoint/2010/main" val="4258222012"/>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現在、</a:t>
            </a:r>
            <a:r>
              <a:rPr kumimoji="1" lang="en-US" altLang="ja-JP" dirty="0"/>
              <a:t>Application</a:t>
            </a:r>
            <a:r>
              <a:rPr kumimoji="1" lang="ja-JP" altLang="en-US" dirty="0"/>
              <a:t>と</a:t>
            </a:r>
            <a:r>
              <a:rPr kumimoji="1" lang="en-US" altLang="ja-JP" dirty="0"/>
              <a:t>infrastructure</a:t>
            </a:r>
            <a:r>
              <a:rPr kumimoji="1" lang="ja-JP" altLang="en-US" dirty="0"/>
              <a:t>の間のコントラクトは</a:t>
            </a:r>
            <a:endParaRPr kumimoji="1" lang="en-US" altLang="ja-JP" dirty="0"/>
          </a:p>
          <a:p>
            <a:r>
              <a:rPr kumimoji="1" lang="en-US" altLang="ja-JP" dirty="0"/>
              <a:t>Gateway</a:t>
            </a:r>
            <a:r>
              <a:rPr kumimoji="1" lang="ja-JP" altLang="en-US" dirty="0"/>
              <a:t>の文脈で記述されています。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93</a:t>
            </a:fld>
            <a:endParaRPr lang="en-US"/>
          </a:p>
        </p:txBody>
      </p:sp>
    </p:spTree>
    <p:extLst>
      <p:ext uri="{BB962C8B-B14F-4D97-AF65-F5344CB8AC3E}">
        <p14:creationId xmlns:p14="http://schemas.microsoft.com/office/powerpoint/2010/main" val="344380815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このコントラクトを</a:t>
            </a:r>
            <a:r>
              <a:rPr kumimoji="1" lang="en-US" altLang="ja-JP" dirty="0"/>
              <a:t>Application</a:t>
            </a:r>
            <a:r>
              <a:rPr kumimoji="1" lang="ja-JP" altLang="en-US" dirty="0"/>
              <a:t>の文脈で再定義します。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94</a:t>
            </a:fld>
            <a:endParaRPr lang="en-US"/>
          </a:p>
        </p:txBody>
      </p:sp>
    </p:spTree>
    <p:extLst>
      <p:ext uri="{BB962C8B-B14F-4D97-AF65-F5344CB8AC3E}">
        <p14:creationId xmlns:p14="http://schemas.microsoft.com/office/powerpoint/2010/main" val="272183428"/>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6678EC-0C0D-C165-9392-4385A2AE79B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86D31E38-740A-3724-3992-6CF4EC005A50}"/>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5E5108F1-7AB3-9524-1419-6A63E2704C03}"/>
              </a:ext>
            </a:extLst>
          </p:cNvPr>
          <p:cNvSpPr>
            <a:spLocks noGrp="1"/>
          </p:cNvSpPr>
          <p:nvPr>
            <p:ph type="body" idx="1"/>
          </p:nvPr>
        </p:nvSpPr>
        <p:spPr/>
        <p:txBody>
          <a:bodyPr/>
          <a:lstStyle/>
          <a:p>
            <a:r>
              <a:rPr kumimoji="1" lang="ja-JP" altLang="en-US" dirty="0"/>
              <a:t>と、いう訳で、設計を見直しましょう。</a:t>
            </a:r>
          </a:p>
        </p:txBody>
      </p:sp>
      <p:sp>
        <p:nvSpPr>
          <p:cNvPr id="4" name="スライド番号プレースホルダー 3">
            <a:extLst>
              <a:ext uri="{FF2B5EF4-FFF2-40B4-BE49-F238E27FC236}">
                <a16:creationId xmlns:a16="http://schemas.microsoft.com/office/drawing/2014/main" id="{76B05C05-40FA-F820-2B08-FC93A44615A7}"/>
              </a:ext>
            </a:extLst>
          </p:cNvPr>
          <p:cNvSpPr>
            <a:spLocks noGrp="1"/>
          </p:cNvSpPr>
          <p:nvPr>
            <p:ph type="sldNum" sz="quarter" idx="5"/>
          </p:nvPr>
        </p:nvSpPr>
        <p:spPr/>
        <p:txBody>
          <a:bodyPr/>
          <a:lstStyle/>
          <a:p>
            <a:fld id="{D8129B96-90C9-4C4A-9463-7040911BA0B2}" type="slidenum">
              <a:rPr lang="en-US" smtClean="0"/>
              <a:t>95</a:t>
            </a:fld>
            <a:endParaRPr lang="en-US"/>
          </a:p>
        </p:txBody>
      </p:sp>
    </p:spTree>
    <p:extLst>
      <p:ext uri="{BB962C8B-B14F-4D97-AF65-F5344CB8AC3E}">
        <p14:creationId xmlns:p14="http://schemas.microsoft.com/office/powerpoint/2010/main" val="621501728"/>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GourmetSearchResult</a:t>
            </a:r>
            <a:r>
              <a:rPr kumimoji="1" lang="ja-JP" altLang="en-US" dirty="0"/>
              <a:t>の代替として</a:t>
            </a:r>
            <a:endParaRPr kumimoji="1" lang="en-US" altLang="ja-JP" dirty="0"/>
          </a:p>
          <a:p>
            <a:r>
              <a:rPr kumimoji="1" lang="ja-JP" altLang="en-US" dirty="0"/>
              <a:t>アプリに必要な最低限の情報をもつ</a:t>
            </a:r>
            <a:r>
              <a:rPr kumimoji="1" lang="en-US" altLang="ja-JP" dirty="0"/>
              <a:t>Restaurant</a:t>
            </a:r>
            <a:r>
              <a:rPr kumimoji="1" lang="ja-JP" altLang="en-US" dirty="0"/>
              <a:t>クラスを追加しましょう。</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96</a:t>
            </a:fld>
            <a:endParaRPr lang="en-US"/>
          </a:p>
        </p:txBody>
      </p:sp>
    </p:spTree>
    <p:extLst>
      <p:ext uri="{BB962C8B-B14F-4D97-AF65-F5344CB8AC3E}">
        <p14:creationId xmlns:p14="http://schemas.microsoft.com/office/powerpoint/2010/main" val="2751799698"/>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D7AE9D-90C6-1DE0-5268-7869FEE49DE0}"/>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41AA5E7-2A53-480C-6DEC-E239936396CF}"/>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2CAE71B-93BD-815F-CECE-BD2538A33FAC}"/>
              </a:ext>
            </a:extLst>
          </p:cNvPr>
          <p:cNvSpPr>
            <a:spLocks noGrp="1"/>
          </p:cNvSpPr>
          <p:nvPr>
            <p:ph type="body" idx="1"/>
          </p:nvPr>
        </p:nvSpPr>
        <p:spPr/>
        <p:txBody>
          <a:bodyPr/>
          <a:lstStyle/>
          <a:p>
            <a:r>
              <a:rPr kumimoji="1" lang="ja-JP" altLang="en-US" dirty="0"/>
              <a:t>そして、</a:t>
            </a:r>
            <a:r>
              <a:rPr kumimoji="1" lang="en-US" altLang="ja-JP" dirty="0" err="1"/>
              <a:t>GourmetSearchResult</a:t>
            </a:r>
            <a:r>
              <a:rPr kumimoji="1" lang="ja-JP" altLang="en-US" dirty="0"/>
              <a:t>への依存を排除し</a:t>
            </a:r>
          </a:p>
        </p:txBody>
      </p:sp>
      <p:sp>
        <p:nvSpPr>
          <p:cNvPr id="4" name="スライド番号プレースホルダー 3">
            <a:extLst>
              <a:ext uri="{FF2B5EF4-FFF2-40B4-BE49-F238E27FC236}">
                <a16:creationId xmlns:a16="http://schemas.microsoft.com/office/drawing/2014/main" id="{D8FA6CB1-93EA-BDC7-CCBB-DBC90CD4140A}"/>
              </a:ext>
            </a:extLst>
          </p:cNvPr>
          <p:cNvSpPr>
            <a:spLocks noGrp="1"/>
          </p:cNvSpPr>
          <p:nvPr>
            <p:ph type="sldNum" sz="quarter" idx="5"/>
          </p:nvPr>
        </p:nvSpPr>
        <p:spPr/>
        <p:txBody>
          <a:bodyPr/>
          <a:lstStyle/>
          <a:p>
            <a:fld id="{D8129B96-90C9-4C4A-9463-7040911BA0B2}" type="slidenum">
              <a:rPr lang="en-US" smtClean="0"/>
              <a:t>97</a:t>
            </a:fld>
            <a:endParaRPr lang="en-US"/>
          </a:p>
        </p:txBody>
      </p:sp>
    </p:spTree>
    <p:extLst>
      <p:ext uri="{BB962C8B-B14F-4D97-AF65-F5344CB8AC3E}">
        <p14:creationId xmlns:p14="http://schemas.microsoft.com/office/powerpoint/2010/main" val="1686644623"/>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各コンポーネントは</a:t>
            </a:r>
            <a:r>
              <a:rPr kumimoji="1" lang="en-US" altLang="ja-JP" dirty="0"/>
              <a:t>Restaurant</a:t>
            </a:r>
            <a:r>
              <a:rPr kumimoji="1" lang="ja-JP" altLang="en-US" dirty="0"/>
              <a:t>オブジェクトに依存するように設計を変更します。</a:t>
            </a:r>
            <a:endParaRPr kumimoji="1" lang="en-US" altLang="ja-JP" dirty="0"/>
          </a:p>
          <a:p>
            <a:r>
              <a:rPr kumimoji="1" lang="ja-JP" altLang="en-US" dirty="0"/>
              <a:t>これによって</a:t>
            </a:r>
            <a:r>
              <a:rPr kumimoji="1" lang="en-US" altLang="ja-JP" dirty="0"/>
              <a:t>API</a:t>
            </a:r>
            <a:r>
              <a:rPr kumimoji="1" lang="ja-JP" altLang="en-US" dirty="0"/>
              <a:t>の関心を分離します。</a:t>
            </a:r>
            <a:endParaRPr kumimoji="1" lang="en-US" altLang="ja-JP" dirty="0"/>
          </a:p>
          <a:p>
            <a:r>
              <a:rPr kumimoji="1" lang="ja-JP" altLang="en-US" dirty="0"/>
              <a:t>さて、ここで一つの課題が生まれます。</a:t>
            </a:r>
          </a:p>
        </p:txBody>
      </p:sp>
      <p:sp>
        <p:nvSpPr>
          <p:cNvPr id="4" name="スライド番号プレースホルダー 3"/>
          <p:cNvSpPr>
            <a:spLocks noGrp="1"/>
          </p:cNvSpPr>
          <p:nvPr>
            <p:ph type="sldNum" sz="quarter" idx="5"/>
          </p:nvPr>
        </p:nvSpPr>
        <p:spPr/>
        <p:txBody>
          <a:bodyPr/>
          <a:lstStyle/>
          <a:p>
            <a:fld id="{D8129B96-90C9-4C4A-9463-7040911BA0B2}" type="slidenum">
              <a:rPr lang="en-US" smtClean="0"/>
              <a:t>98</a:t>
            </a:fld>
            <a:endParaRPr lang="en-US"/>
          </a:p>
        </p:txBody>
      </p:sp>
    </p:spTree>
    <p:extLst>
      <p:ext uri="{BB962C8B-B14F-4D97-AF65-F5344CB8AC3E}">
        <p14:creationId xmlns:p14="http://schemas.microsoft.com/office/powerpoint/2010/main" val="2518065668"/>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4F6BC3-4F64-E30D-987B-407A6160C90F}"/>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4617AC4F-44D7-9945-FD4C-2EB17101F442}"/>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3F8B1E18-0769-8269-B128-B66F721CC39D}"/>
              </a:ext>
            </a:extLst>
          </p:cNvPr>
          <p:cNvSpPr>
            <a:spLocks noGrp="1"/>
          </p:cNvSpPr>
          <p:nvPr>
            <p:ph type="body" idx="1"/>
          </p:nvPr>
        </p:nvSpPr>
        <p:spPr/>
        <p:txBody>
          <a:bodyPr/>
          <a:lstStyle/>
          <a:p>
            <a:r>
              <a:rPr kumimoji="1" lang="en-US" altLang="ja-JP" dirty="0"/>
              <a:t>Application</a:t>
            </a:r>
            <a:r>
              <a:rPr kumimoji="1" lang="ja-JP" altLang="en-US" dirty="0"/>
              <a:t>と</a:t>
            </a:r>
            <a:r>
              <a:rPr kumimoji="1" lang="en-US" altLang="ja-JP" dirty="0"/>
              <a:t>HotPepper</a:t>
            </a:r>
            <a:r>
              <a:rPr kumimoji="1" lang="ja-JP" altLang="en-US" dirty="0"/>
              <a:t>が循環参照してしまいました。</a:t>
            </a:r>
            <a:endParaRPr kumimoji="1" lang="en-US" altLang="ja-JP" dirty="0"/>
          </a:p>
          <a:p>
            <a:r>
              <a:rPr kumimoji="1" lang="ja-JP" altLang="en-US" dirty="0"/>
              <a:t>どうしましょう？ってことで・・・</a:t>
            </a:r>
          </a:p>
        </p:txBody>
      </p:sp>
      <p:sp>
        <p:nvSpPr>
          <p:cNvPr id="4" name="スライド番号プレースホルダー 3">
            <a:extLst>
              <a:ext uri="{FF2B5EF4-FFF2-40B4-BE49-F238E27FC236}">
                <a16:creationId xmlns:a16="http://schemas.microsoft.com/office/drawing/2014/main" id="{22F56B03-4F01-7768-23C6-9C19DC96ADE5}"/>
              </a:ext>
            </a:extLst>
          </p:cNvPr>
          <p:cNvSpPr>
            <a:spLocks noGrp="1"/>
          </p:cNvSpPr>
          <p:nvPr>
            <p:ph type="sldNum" sz="quarter" idx="5"/>
          </p:nvPr>
        </p:nvSpPr>
        <p:spPr/>
        <p:txBody>
          <a:bodyPr/>
          <a:lstStyle/>
          <a:p>
            <a:fld id="{D8129B96-90C9-4C4A-9463-7040911BA0B2}" type="slidenum">
              <a:rPr lang="en-US" smtClean="0"/>
              <a:t>99</a:t>
            </a:fld>
            <a:endParaRPr lang="en-US"/>
          </a:p>
        </p:txBody>
      </p:sp>
    </p:spTree>
    <p:extLst>
      <p:ext uri="{BB962C8B-B14F-4D97-AF65-F5344CB8AC3E}">
        <p14:creationId xmlns:p14="http://schemas.microsoft.com/office/powerpoint/2010/main" val="3903284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bg>
      <p:bgPr>
        <a:solidFill>
          <a:schemeClr val="tx1">
            <a:alpha val="60000"/>
          </a:schemeClr>
        </a:solidFill>
        <a:effectLst/>
      </p:bgPr>
    </p:bg>
    <p:spTree>
      <p:nvGrpSpPr>
        <p:cNvPr id="1" name=""/>
        <p:cNvGrpSpPr/>
        <p:nvPr/>
      </p:nvGrpSpPr>
      <p:grpSpPr>
        <a:xfrm>
          <a:off x="0" y="0"/>
          <a:ext cx="0" cy="0"/>
          <a:chOff x="0" y="0"/>
          <a:chExt cx="0" cy="0"/>
        </a:xfrm>
      </p:grpSpPr>
      <p:sp>
        <p:nvSpPr>
          <p:cNvPr id="7" name="タイトル 1">
            <a:extLst>
              <a:ext uri="{FF2B5EF4-FFF2-40B4-BE49-F238E27FC236}">
                <a16:creationId xmlns:a16="http://schemas.microsoft.com/office/drawing/2014/main" id="{123CEEBB-45E1-4665-B96E-E14EA88A1BAE}"/>
              </a:ext>
            </a:extLst>
          </p:cNvPr>
          <p:cNvSpPr>
            <a:spLocks noGrp="1"/>
          </p:cNvSpPr>
          <p:nvPr>
            <p:ph type="ctrTitle" hasCustomPrompt="1"/>
          </p:nvPr>
        </p:nvSpPr>
        <p:spPr>
          <a:xfrm>
            <a:off x="2273300" y="3537283"/>
            <a:ext cx="13728700" cy="1852863"/>
          </a:xfrm>
          <a:prstGeom prst="rect">
            <a:avLst/>
          </a:prstGeom>
        </p:spPr>
        <p:txBody>
          <a:bodyPr anchor="b">
            <a:noAutofit/>
          </a:bodyPr>
          <a:lstStyle>
            <a:lvl1pPr algn="ctr">
              <a:lnSpc>
                <a:spcPct val="100000"/>
              </a:lnSpc>
              <a:defRPr sz="4400" baseline="0">
                <a:solidFill>
                  <a:schemeClr val="bg1"/>
                </a:solidFill>
                <a:latin typeface="M+ 1c light" panose="020B0403020204020204" pitchFamily="50" charset="-128"/>
                <a:ea typeface="M+ 1c light" panose="020B0403020204020204" pitchFamily="50" charset="-128"/>
                <a:cs typeface="M+ 1c light" panose="020B0403020204020204" pitchFamily="50" charset="-128"/>
              </a:defRPr>
            </a:lvl1pPr>
          </a:lstStyle>
          <a:p>
            <a:r>
              <a:rPr lang="en-US"/>
              <a:t>Presentation Title</a:t>
            </a:r>
          </a:p>
        </p:txBody>
      </p:sp>
      <p:sp>
        <p:nvSpPr>
          <p:cNvPr id="8" name="サブタイトル 2">
            <a:extLst>
              <a:ext uri="{FF2B5EF4-FFF2-40B4-BE49-F238E27FC236}">
                <a16:creationId xmlns:a16="http://schemas.microsoft.com/office/drawing/2014/main" id="{D6173ACA-888A-47CB-85F4-F6D3DE2AC7ED}"/>
              </a:ext>
            </a:extLst>
          </p:cNvPr>
          <p:cNvSpPr>
            <a:spLocks noGrp="1"/>
          </p:cNvSpPr>
          <p:nvPr>
            <p:ph type="subTitle" idx="1" hasCustomPrompt="1"/>
          </p:nvPr>
        </p:nvSpPr>
        <p:spPr>
          <a:xfrm>
            <a:off x="2260600" y="5697065"/>
            <a:ext cx="13741400" cy="1066805"/>
          </a:xfrm>
          <a:prstGeom prst="rect">
            <a:avLst/>
          </a:prstGeom>
        </p:spPr>
        <p:txBody>
          <a:bodyPr>
            <a:noAutofit/>
          </a:bodyPr>
          <a:lstStyle>
            <a:lvl1pPr marL="0" indent="0" algn="ctr">
              <a:lnSpc>
                <a:spcPct val="110000"/>
              </a:lnSpc>
              <a:buNone/>
              <a:defRPr sz="2400" baseline="0">
                <a:solidFill>
                  <a:schemeClr val="bg1"/>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ltLang="ja-JP"/>
              <a:t>Author or subtitle here</a:t>
            </a:r>
            <a:endParaRPr lang="en-US"/>
          </a:p>
        </p:txBody>
      </p:sp>
      <p:cxnSp>
        <p:nvCxnSpPr>
          <p:cNvPr id="9" name="直線コネクタ 8">
            <a:extLst>
              <a:ext uri="{FF2B5EF4-FFF2-40B4-BE49-F238E27FC236}">
                <a16:creationId xmlns:a16="http://schemas.microsoft.com/office/drawing/2014/main" id="{F6CB455D-13C4-43A0-8514-521B063C3CA7}"/>
              </a:ext>
            </a:extLst>
          </p:cNvPr>
          <p:cNvCxnSpPr/>
          <p:nvPr userDrawn="1"/>
        </p:nvCxnSpPr>
        <p:spPr>
          <a:xfrm>
            <a:off x="2260600" y="5438274"/>
            <a:ext cx="137414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48160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Subtitle 1">
    <p:bg>
      <p:bgPr>
        <a:solidFill>
          <a:srgbClr val="0099FF"/>
        </a:solidFill>
        <a:effectLst/>
      </p:bgPr>
    </p:bg>
    <p:spTree>
      <p:nvGrpSpPr>
        <p:cNvPr id="1" name=""/>
        <p:cNvGrpSpPr/>
        <p:nvPr/>
      </p:nvGrpSpPr>
      <p:grpSpPr>
        <a:xfrm>
          <a:off x="0" y="0"/>
          <a:ext cx="0" cy="0"/>
          <a:chOff x="0" y="0"/>
          <a:chExt cx="0" cy="0"/>
        </a:xfrm>
      </p:grpSpPr>
      <p:sp>
        <p:nvSpPr>
          <p:cNvPr id="5" name="タイトル 1"/>
          <p:cNvSpPr>
            <a:spLocks noGrp="1"/>
          </p:cNvSpPr>
          <p:nvPr>
            <p:ph type="ctrTitle" hasCustomPrompt="1"/>
          </p:nvPr>
        </p:nvSpPr>
        <p:spPr>
          <a:xfrm>
            <a:off x="2273300" y="3537283"/>
            <a:ext cx="13728700" cy="1852863"/>
          </a:xfrm>
          <a:prstGeom prst="rect">
            <a:avLst/>
          </a:prstGeom>
        </p:spPr>
        <p:txBody>
          <a:bodyPr anchor="b">
            <a:noAutofit/>
          </a:bodyPr>
          <a:lstStyle>
            <a:lvl1pPr algn="ctr">
              <a:lnSpc>
                <a:spcPct val="100000"/>
              </a:lnSpc>
              <a:defRPr sz="2800" baseline="0">
                <a:solidFill>
                  <a:schemeClr val="bg1"/>
                </a:solidFill>
                <a:latin typeface="M+ 1c light" panose="020B0403020204020204" pitchFamily="50" charset="-128"/>
                <a:ea typeface="M+ 1c light" panose="020B0403020204020204" pitchFamily="50" charset="-128"/>
                <a:cs typeface="M+ 1c light" panose="020B0403020204020204" pitchFamily="50" charset="-128"/>
              </a:defRPr>
            </a:lvl1pPr>
          </a:lstStyle>
          <a:p>
            <a:r>
              <a:rPr lang="en-US"/>
              <a:t>Presentation Title</a:t>
            </a:r>
          </a:p>
        </p:txBody>
      </p:sp>
      <p:sp>
        <p:nvSpPr>
          <p:cNvPr id="7" name="サブタイトル 2"/>
          <p:cNvSpPr>
            <a:spLocks noGrp="1"/>
          </p:cNvSpPr>
          <p:nvPr>
            <p:ph type="subTitle" idx="1" hasCustomPrompt="1"/>
          </p:nvPr>
        </p:nvSpPr>
        <p:spPr>
          <a:xfrm>
            <a:off x="2260600" y="5697065"/>
            <a:ext cx="13741400" cy="1066805"/>
          </a:xfrm>
          <a:prstGeom prst="rect">
            <a:avLst/>
          </a:prstGeom>
        </p:spPr>
        <p:txBody>
          <a:bodyPr>
            <a:noAutofit/>
          </a:bodyPr>
          <a:lstStyle>
            <a:lvl1pPr marL="0" indent="0" algn="ctr">
              <a:lnSpc>
                <a:spcPct val="110000"/>
              </a:lnSpc>
              <a:buNone/>
              <a:defRPr sz="4400" baseline="0">
                <a:solidFill>
                  <a:schemeClr val="bg1"/>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ltLang="ja-JP"/>
              <a:t>Author or subtitle here</a:t>
            </a:r>
            <a:endParaRPr lang="en-US"/>
          </a:p>
        </p:txBody>
      </p:sp>
      <p:cxnSp>
        <p:nvCxnSpPr>
          <p:cNvPr id="8" name="直線コネクタ 7"/>
          <p:cNvCxnSpPr/>
          <p:nvPr userDrawn="1"/>
        </p:nvCxnSpPr>
        <p:spPr>
          <a:xfrm>
            <a:off x="2260600" y="5438274"/>
            <a:ext cx="137414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823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Subtitle 1">
    <p:bg>
      <p:bgPr>
        <a:solidFill>
          <a:srgbClr val="0099FF"/>
        </a:solidFill>
        <a:effectLst/>
      </p:bgPr>
    </p:bg>
    <p:spTree>
      <p:nvGrpSpPr>
        <p:cNvPr id="1" name=""/>
        <p:cNvGrpSpPr/>
        <p:nvPr/>
      </p:nvGrpSpPr>
      <p:grpSpPr>
        <a:xfrm>
          <a:off x="0" y="0"/>
          <a:ext cx="0" cy="0"/>
          <a:chOff x="0" y="0"/>
          <a:chExt cx="0" cy="0"/>
        </a:xfrm>
      </p:grpSpPr>
      <p:sp>
        <p:nvSpPr>
          <p:cNvPr id="5" name="タイトル 1"/>
          <p:cNvSpPr>
            <a:spLocks noGrp="1"/>
          </p:cNvSpPr>
          <p:nvPr>
            <p:ph type="ctrTitle" hasCustomPrompt="1"/>
          </p:nvPr>
        </p:nvSpPr>
        <p:spPr>
          <a:xfrm>
            <a:off x="2273300" y="3537283"/>
            <a:ext cx="13728700" cy="1852863"/>
          </a:xfrm>
          <a:prstGeom prst="rect">
            <a:avLst/>
          </a:prstGeom>
        </p:spPr>
        <p:txBody>
          <a:bodyPr anchor="b">
            <a:noAutofit/>
          </a:bodyPr>
          <a:lstStyle>
            <a:lvl1pPr algn="ctr">
              <a:lnSpc>
                <a:spcPct val="100000"/>
              </a:lnSpc>
              <a:defRPr sz="2800" baseline="0">
                <a:solidFill>
                  <a:schemeClr val="bg1"/>
                </a:solidFill>
                <a:latin typeface="M+ 1c light" panose="020B0403020204020204" pitchFamily="50" charset="-128"/>
                <a:ea typeface="M+ 1c light" panose="020B0403020204020204" pitchFamily="50" charset="-128"/>
                <a:cs typeface="M+ 1c light" panose="020B0403020204020204" pitchFamily="50" charset="-128"/>
              </a:defRPr>
            </a:lvl1pPr>
          </a:lstStyle>
          <a:p>
            <a:r>
              <a:rPr lang="en-US"/>
              <a:t>Presentation Title</a:t>
            </a:r>
          </a:p>
        </p:txBody>
      </p:sp>
      <p:sp>
        <p:nvSpPr>
          <p:cNvPr id="7" name="サブタイトル 2"/>
          <p:cNvSpPr>
            <a:spLocks noGrp="1"/>
          </p:cNvSpPr>
          <p:nvPr>
            <p:ph type="subTitle" idx="1" hasCustomPrompt="1"/>
          </p:nvPr>
        </p:nvSpPr>
        <p:spPr>
          <a:xfrm>
            <a:off x="2260600" y="5697065"/>
            <a:ext cx="13741400" cy="1066805"/>
          </a:xfrm>
          <a:prstGeom prst="rect">
            <a:avLst/>
          </a:prstGeom>
        </p:spPr>
        <p:txBody>
          <a:bodyPr>
            <a:noAutofit/>
          </a:bodyPr>
          <a:lstStyle>
            <a:lvl1pPr marL="0" indent="0" algn="ctr">
              <a:lnSpc>
                <a:spcPct val="110000"/>
              </a:lnSpc>
              <a:buNone/>
              <a:defRPr sz="4400" baseline="0">
                <a:solidFill>
                  <a:schemeClr val="bg1"/>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ltLang="ja-JP"/>
              <a:t>Author or subtitle here</a:t>
            </a:r>
            <a:endParaRPr lang="en-US"/>
          </a:p>
        </p:txBody>
      </p:sp>
      <p:cxnSp>
        <p:nvCxnSpPr>
          <p:cNvPr id="8" name="直線コネクタ 7"/>
          <p:cNvCxnSpPr/>
          <p:nvPr userDrawn="1"/>
        </p:nvCxnSpPr>
        <p:spPr>
          <a:xfrm>
            <a:off x="2260600" y="5438274"/>
            <a:ext cx="137414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8010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879893" y="1540042"/>
            <a:ext cx="16441949" cy="7726196"/>
          </a:xfrm>
          <a:prstGeom prst="rect">
            <a:avLst/>
          </a:prstGeom>
        </p:spPr>
        <p:txBody>
          <a:bodyPr/>
          <a:lstStyle>
            <a:lvl1pPr marL="742950" indent="-742950">
              <a:lnSpc>
                <a:spcPct val="110000"/>
              </a:lnSpc>
              <a:buFont typeface="+mj-lt"/>
              <a:buAutoNum type="arabicPeriod"/>
              <a:defRPr sz="4000">
                <a:latin typeface="M+ 1c light" panose="020B0403020204020204" pitchFamily="50" charset="-128"/>
                <a:ea typeface="M+ 1c light" panose="020B0403020204020204" pitchFamily="50" charset="-128"/>
                <a:cs typeface="M+ 1c light" panose="020B0403020204020204" pitchFamily="50" charset="-128"/>
              </a:defRPr>
            </a:lvl1pPr>
            <a:lvl2pPr marL="1489075" indent="-733425">
              <a:lnSpc>
                <a:spcPct val="110000"/>
              </a:lnSpc>
              <a:buFont typeface="+mj-lt"/>
              <a:buAutoNum type="arabicPeriod"/>
              <a:tabLst/>
              <a:defRPr sz="4000">
                <a:latin typeface="M+ 1c light" panose="020B0403020204020204" pitchFamily="50" charset="-128"/>
                <a:ea typeface="M+ 1c light" panose="020B0403020204020204" pitchFamily="50" charset="-128"/>
                <a:cs typeface="M+ 1c light" panose="020B0403020204020204" pitchFamily="50" charset="-128"/>
              </a:defRPr>
            </a:lvl2pPr>
            <a:lvl3pPr marL="2368550" indent="-806450">
              <a:lnSpc>
                <a:spcPct val="110000"/>
              </a:lnSpc>
              <a:buFont typeface="+mj-lt"/>
              <a:buAutoNum type="arabicPeriod"/>
              <a:tabLst/>
              <a:defRPr sz="4000">
                <a:latin typeface="M+ 1c light" panose="020B0403020204020204" pitchFamily="50" charset="-128"/>
                <a:ea typeface="M+ 1c light" panose="020B0403020204020204" pitchFamily="50" charset="-128"/>
                <a:cs typeface="M+ 1c light" panose="020B0403020204020204" pitchFamily="50" charset="-128"/>
              </a:defRPr>
            </a:lvl3pPr>
            <a:lvl4pPr marL="3027363" indent="-757238">
              <a:lnSpc>
                <a:spcPct val="110000"/>
              </a:lnSpc>
              <a:buFont typeface="+mj-lt"/>
              <a:buAutoNum type="arabicPeriod"/>
              <a:tabLst>
                <a:tab pos="2660650" algn="l"/>
              </a:tabLst>
              <a:defRPr sz="3600">
                <a:latin typeface="M+ 1c light" panose="020B0403020204020204" pitchFamily="50" charset="-128"/>
                <a:ea typeface="M+ 1c light" panose="020B0403020204020204" pitchFamily="50" charset="-128"/>
                <a:cs typeface="M+ 1c light" panose="020B0403020204020204" pitchFamily="50" charset="-128"/>
              </a:defRPr>
            </a:lvl4pPr>
            <a:lvl5pPr marL="3833813" indent="-903288">
              <a:lnSpc>
                <a:spcPct val="110000"/>
              </a:lnSpc>
              <a:buFont typeface="+mj-lt"/>
              <a:buAutoNum type="arabicPeriod"/>
              <a:tabLst/>
              <a:defRPr sz="3600">
                <a:latin typeface="M+ 1c light" panose="020B0403020204020204" pitchFamily="50" charset="-128"/>
                <a:ea typeface="M+ 1c light" panose="020B0403020204020204" pitchFamily="50" charset="-128"/>
                <a:cs typeface="M+ 1c light" panose="020B0403020204020204" pitchFamily="50" charset="-128"/>
              </a:defRPr>
            </a:lvl5pPr>
          </a:lstStyle>
          <a:p>
            <a:pPr lvl="0"/>
            <a:r>
              <a:rPr kumimoji="1" lang="ja-JP" altLang="en-US"/>
              <a:t>マスター テキストの書式設定</a:t>
            </a:r>
            <a:endParaRPr kumimoji="1" lang="en-US" altLang="ja-JP"/>
          </a:p>
          <a:p>
            <a:pPr lvl="1"/>
            <a:r>
              <a:rPr kumimoji="1" lang="ja-JP" altLang="en-US"/>
              <a:t>第 </a:t>
            </a:r>
            <a:r>
              <a:rPr kumimoji="1" lang="en-US" altLang="ja-JP"/>
              <a:t>2 </a:t>
            </a:r>
            <a:r>
              <a:rPr kumimoji="1" lang="ja-JP" altLang="en-US"/>
              <a:t>レベル</a:t>
            </a:r>
            <a:endParaRPr kumimoji="1" lang="en-US" altLang="ja-JP"/>
          </a:p>
          <a:p>
            <a:pPr lvl="2"/>
            <a:r>
              <a:rPr kumimoji="1" lang="ja-JP" altLang="en-US"/>
              <a:t>第 </a:t>
            </a:r>
            <a:r>
              <a:rPr kumimoji="1" lang="en-US" altLang="ja-JP"/>
              <a:t>3 </a:t>
            </a:r>
            <a:r>
              <a:rPr kumimoji="1" lang="ja-JP" altLang="en-US"/>
              <a:t>レベル</a:t>
            </a:r>
            <a:endParaRPr kumimoji="1" lang="en-US" altLang="ja-JP"/>
          </a:p>
          <a:p>
            <a:pPr lvl="3"/>
            <a:r>
              <a:rPr kumimoji="1" lang="ja-JP" altLang="en-US"/>
              <a:t>第 </a:t>
            </a:r>
            <a:r>
              <a:rPr kumimoji="1" lang="en-US" altLang="ja-JP"/>
              <a:t>4 </a:t>
            </a:r>
            <a:r>
              <a:rPr kumimoji="1" lang="ja-JP" altLang="en-US"/>
              <a:t>レベル</a:t>
            </a:r>
            <a:endParaRPr kumimoji="1" lang="en-US" altLang="ja-JP"/>
          </a:p>
          <a:p>
            <a:pPr lvl="4"/>
            <a:r>
              <a:rPr kumimoji="1" lang="ja-JP" altLang="en-US"/>
              <a:t>第 </a:t>
            </a:r>
            <a:r>
              <a:rPr kumimoji="1" lang="en-US" altLang="ja-JP"/>
              <a:t>5 </a:t>
            </a:r>
            <a:r>
              <a:rPr kumimoji="1" lang="ja-JP" altLang="en-US"/>
              <a:t>レベル</a:t>
            </a:r>
          </a:p>
        </p:txBody>
      </p:sp>
      <p:sp>
        <p:nvSpPr>
          <p:cNvPr id="7" name="タイトル 1"/>
          <p:cNvSpPr>
            <a:spLocks noGrp="1"/>
          </p:cNvSpPr>
          <p:nvPr>
            <p:ph type="title" hasCustomPrompt="1"/>
          </p:nvPr>
        </p:nvSpPr>
        <p:spPr>
          <a:xfrm>
            <a:off x="316229" y="469235"/>
            <a:ext cx="17646914" cy="770016"/>
          </a:xfrm>
          <a:prstGeom prst="rect">
            <a:avLst/>
          </a:prstGeom>
        </p:spPr>
        <p:txBody>
          <a:bodyPr anchor="b"/>
          <a:lstStyle>
            <a:lvl1pPr algn="ctr">
              <a:defRPr sz="4000" baseline="0">
                <a:solidFill>
                  <a:srgbClr val="0099FF"/>
                </a:solidFill>
                <a:latin typeface="M+ 1c light" panose="020B0403020204020204" pitchFamily="50" charset="-128"/>
                <a:ea typeface="M+ 1c light" panose="020B0403020204020204" pitchFamily="50" charset="-128"/>
                <a:cs typeface="M+ 1c light" panose="020B0403020204020204" pitchFamily="50" charset="-128"/>
              </a:defRPr>
            </a:lvl1pPr>
          </a:lstStyle>
          <a:p>
            <a:r>
              <a:rPr lang="en-US"/>
              <a:t>Slide Title Here</a:t>
            </a:r>
          </a:p>
        </p:txBody>
      </p:sp>
      <p:cxnSp>
        <p:nvCxnSpPr>
          <p:cNvPr id="8" name="直線コネクタ 7">
            <a:extLst>
              <a:ext uri="{FF2B5EF4-FFF2-40B4-BE49-F238E27FC236}">
                <a16:creationId xmlns:a16="http://schemas.microsoft.com/office/drawing/2014/main" id="{01E675B1-6DC1-4F33-8402-B1981875F07D}"/>
              </a:ext>
            </a:extLst>
          </p:cNvPr>
          <p:cNvCxnSpPr>
            <a:cxnSpLocks/>
          </p:cNvCxnSpPr>
          <p:nvPr userDrawn="1"/>
        </p:nvCxnSpPr>
        <p:spPr>
          <a:xfrm>
            <a:off x="879893" y="1239251"/>
            <a:ext cx="16441949" cy="0"/>
          </a:xfrm>
          <a:prstGeom prst="line">
            <a:avLst/>
          </a:prstGeom>
          <a:ln>
            <a:solidFill>
              <a:srgbClr val="0099FF"/>
            </a:solidFill>
          </a:ln>
        </p:spPr>
        <p:style>
          <a:lnRef idx="1">
            <a:schemeClr val="accent1"/>
          </a:lnRef>
          <a:fillRef idx="0">
            <a:schemeClr val="accent1"/>
          </a:fillRef>
          <a:effectRef idx="0">
            <a:schemeClr val="accent1"/>
          </a:effectRef>
          <a:fontRef idx="minor">
            <a:schemeClr val="tx1"/>
          </a:fontRef>
        </p:style>
      </p:cxnSp>
      <p:pic>
        <p:nvPicPr>
          <p:cNvPr id="12" name="図 11">
            <a:extLst>
              <a:ext uri="{FF2B5EF4-FFF2-40B4-BE49-F238E27FC236}">
                <a16:creationId xmlns:a16="http://schemas.microsoft.com/office/drawing/2014/main" id="{88CEEA18-6132-4BC5-8049-2768B64249A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4486" y="129511"/>
            <a:ext cx="1027090" cy="1027090"/>
          </a:xfrm>
          <a:prstGeom prst="rect">
            <a:avLst/>
          </a:prstGeom>
        </p:spPr>
      </p:pic>
    </p:spTree>
    <p:extLst>
      <p:ext uri="{BB962C8B-B14F-4D97-AF65-F5344CB8AC3E}">
        <p14:creationId xmlns:p14="http://schemas.microsoft.com/office/powerpoint/2010/main" val="26333169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Single">
    <p:spTree>
      <p:nvGrpSpPr>
        <p:cNvPr id="1" name=""/>
        <p:cNvGrpSpPr/>
        <p:nvPr/>
      </p:nvGrpSpPr>
      <p:grpSpPr>
        <a:xfrm>
          <a:off x="0" y="0"/>
          <a:ext cx="0" cy="0"/>
          <a:chOff x="0" y="0"/>
          <a:chExt cx="0" cy="0"/>
        </a:xfrm>
      </p:grpSpPr>
      <p:sp>
        <p:nvSpPr>
          <p:cNvPr id="5" name="タイトル 1"/>
          <p:cNvSpPr>
            <a:spLocks noGrp="1"/>
          </p:cNvSpPr>
          <p:nvPr>
            <p:ph type="title" hasCustomPrompt="1"/>
          </p:nvPr>
        </p:nvSpPr>
        <p:spPr>
          <a:xfrm>
            <a:off x="316229" y="469235"/>
            <a:ext cx="17646914" cy="770016"/>
          </a:xfrm>
          <a:prstGeom prst="rect">
            <a:avLst/>
          </a:prstGeom>
        </p:spPr>
        <p:txBody>
          <a:bodyPr anchor="b"/>
          <a:lstStyle>
            <a:lvl1pPr algn="ctr">
              <a:defRPr sz="4000" baseline="0">
                <a:solidFill>
                  <a:srgbClr val="0099FF"/>
                </a:solidFill>
                <a:latin typeface="M+ 1c light" panose="020B0403020204020204" pitchFamily="50" charset="-128"/>
                <a:ea typeface="M+ 1c light" panose="020B0403020204020204" pitchFamily="50" charset="-128"/>
                <a:cs typeface="M+ 1c light" panose="020B0403020204020204" pitchFamily="50" charset="-128"/>
              </a:defRPr>
            </a:lvl1pPr>
          </a:lstStyle>
          <a:p>
            <a:r>
              <a:rPr lang="en-US"/>
              <a:t>Slide Title Here</a:t>
            </a:r>
          </a:p>
        </p:txBody>
      </p:sp>
      <p:cxnSp>
        <p:nvCxnSpPr>
          <p:cNvPr id="7" name="直線コネクタ 6"/>
          <p:cNvCxnSpPr>
            <a:cxnSpLocks/>
          </p:cNvCxnSpPr>
          <p:nvPr userDrawn="1"/>
        </p:nvCxnSpPr>
        <p:spPr>
          <a:xfrm>
            <a:off x="879893" y="1239251"/>
            <a:ext cx="16441949" cy="0"/>
          </a:xfrm>
          <a:prstGeom prst="line">
            <a:avLst/>
          </a:prstGeom>
          <a:ln>
            <a:solidFill>
              <a:srgbClr val="0099FF"/>
            </a:solidFill>
          </a:ln>
        </p:spPr>
        <p:style>
          <a:lnRef idx="1">
            <a:schemeClr val="accent1"/>
          </a:lnRef>
          <a:fillRef idx="0">
            <a:schemeClr val="accent1"/>
          </a:fillRef>
          <a:effectRef idx="0">
            <a:schemeClr val="accent1"/>
          </a:effectRef>
          <a:fontRef idx="minor">
            <a:schemeClr val="tx1"/>
          </a:fontRef>
        </p:style>
      </p:cxnSp>
      <p:sp>
        <p:nvSpPr>
          <p:cNvPr id="8" name="テキスト プレースホルダー 8"/>
          <p:cNvSpPr>
            <a:spLocks noGrp="1"/>
          </p:cNvSpPr>
          <p:nvPr>
            <p:ph type="body" sz="quarter" idx="12" hasCustomPrompt="1"/>
          </p:nvPr>
        </p:nvSpPr>
        <p:spPr>
          <a:xfrm>
            <a:off x="879893" y="1648325"/>
            <a:ext cx="16441949" cy="7853483"/>
          </a:xfrm>
          <a:prstGeom prst="rect">
            <a:avLst/>
          </a:prstGeom>
        </p:spPr>
        <p:txBody>
          <a:bodyPr anchor="t"/>
          <a:lstStyle>
            <a:lvl1pPr marL="0" indent="0" algn="l">
              <a:buNone/>
              <a:defRPr sz="3600" baseline="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defRPr>
            </a:lvl1pPr>
            <a:lvl2pPr>
              <a:defRPr>
                <a:latin typeface="Bebas Neue Bold" panose="020B0606020202050201" pitchFamily="34" charset="0"/>
              </a:defRPr>
            </a:lvl2pPr>
            <a:lvl3pPr>
              <a:defRPr>
                <a:latin typeface="Bebas Neue Bold" panose="020B0606020202050201" pitchFamily="34" charset="0"/>
              </a:defRPr>
            </a:lvl3pPr>
            <a:lvl4pPr>
              <a:defRPr>
                <a:latin typeface="Bebas Neue Bold" panose="020B0606020202050201" pitchFamily="34" charset="0"/>
              </a:defRPr>
            </a:lvl4pPr>
            <a:lvl5pPr>
              <a:defRPr>
                <a:latin typeface="Bebas Neue Bold" panose="020B0606020202050201" pitchFamily="34" charset="0"/>
              </a:defRPr>
            </a:lvl5pPr>
          </a:lstStyle>
          <a:p>
            <a:pPr lvl="0"/>
            <a:r>
              <a:rPr lang="en-US" altLang="ja-JP"/>
              <a:t>Text Here</a:t>
            </a:r>
            <a:endParaRPr lang="ja-JP" altLang="en-US"/>
          </a:p>
        </p:txBody>
      </p:sp>
      <p:pic>
        <p:nvPicPr>
          <p:cNvPr id="13" name="図 12">
            <a:extLst>
              <a:ext uri="{FF2B5EF4-FFF2-40B4-BE49-F238E27FC236}">
                <a16:creationId xmlns:a16="http://schemas.microsoft.com/office/drawing/2014/main" id="{8D4BE14F-C3D9-4C62-934E-D8EECD95F03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4486" y="129511"/>
            <a:ext cx="1027090" cy="1027090"/>
          </a:xfrm>
          <a:prstGeom prst="rect">
            <a:avLst/>
          </a:prstGeom>
        </p:spPr>
      </p:pic>
    </p:spTree>
    <p:extLst>
      <p:ext uri="{BB962C8B-B14F-4D97-AF65-F5344CB8AC3E}">
        <p14:creationId xmlns:p14="http://schemas.microsoft.com/office/powerpoint/2010/main" val="3529765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ubtitle 2">
    <p:spTree>
      <p:nvGrpSpPr>
        <p:cNvPr id="1" name=""/>
        <p:cNvGrpSpPr/>
        <p:nvPr/>
      </p:nvGrpSpPr>
      <p:grpSpPr>
        <a:xfrm>
          <a:off x="0" y="0"/>
          <a:ext cx="0" cy="0"/>
          <a:chOff x="0" y="0"/>
          <a:chExt cx="0" cy="0"/>
        </a:xfrm>
      </p:grpSpPr>
      <p:sp>
        <p:nvSpPr>
          <p:cNvPr id="2" name="正方形/長方形 1"/>
          <p:cNvSpPr/>
          <p:nvPr userDrawn="1"/>
        </p:nvSpPr>
        <p:spPr>
          <a:xfrm>
            <a:off x="0" y="3187700"/>
            <a:ext cx="18288000" cy="4140200"/>
          </a:xfrm>
          <a:prstGeom prst="rect">
            <a:avLst/>
          </a:prstGeom>
          <a:solidFill>
            <a:srgbClr val="0099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サブタイトル 2"/>
          <p:cNvSpPr>
            <a:spLocks noGrp="1"/>
          </p:cNvSpPr>
          <p:nvPr>
            <p:ph type="subTitle" idx="1" hasCustomPrompt="1"/>
          </p:nvPr>
        </p:nvSpPr>
        <p:spPr>
          <a:xfrm>
            <a:off x="2273300" y="4509245"/>
            <a:ext cx="13741400" cy="1497110"/>
          </a:xfrm>
          <a:prstGeom prst="rect">
            <a:avLst/>
          </a:prstGeom>
        </p:spPr>
        <p:txBody>
          <a:bodyPr anchor="ctr">
            <a:noAutofit/>
          </a:bodyPr>
          <a:lstStyle>
            <a:lvl1pPr marL="0" indent="0" algn="ctr">
              <a:lnSpc>
                <a:spcPct val="110000"/>
              </a:lnSpc>
              <a:buNone/>
              <a:defRPr sz="4400" baseline="0">
                <a:solidFill>
                  <a:schemeClr val="bg1"/>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ltLang="ja-JP"/>
              <a:t>Author or subtitle here</a:t>
            </a:r>
            <a:endParaRPr lang="en-US"/>
          </a:p>
        </p:txBody>
      </p:sp>
    </p:spTree>
    <p:extLst>
      <p:ext uri="{BB962C8B-B14F-4D97-AF65-F5344CB8AC3E}">
        <p14:creationId xmlns:p14="http://schemas.microsoft.com/office/powerpoint/2010/main" val="1760347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Single">
    <p:spTree>
      <p:nvGrpSpPr>
        <p:cNvPr id="1" name=""/>
        <p:cNvGrpSpPr/>
        <p:nvPr/>
      </p:nvGrpSpPr>
      <p:grpSpPr>
        <a:xfrm>
          <a:off x="0" y="0"/>
          <a:ext cx="0" cy="0"/>
          <a:chOff x="0" y="0"/>
          <a:chExt cx="0" cy="0"/>
        </a:xfrm>
      </p:grpSpPr>
      <p:sp>
        <p:nvSpPr>
          <p:cNvPr id="5" name="タイトル 1"/>
          <p:cNvSpPr>
            <a:spLocks noGrp="1"/>
          </p:cNvSpPr>
          <p:nvPr>
            <p:ph type="title" hasCustomPrompt="1"/>
          </p:nvPr>
        </p:nvSpPr>
        <p:spPr>
          <a:xfrm>
            <a:off x="316229" y="469235"/>
            <a:ext cx="17646914" cy="770016"/>
          </a:xfrm>
          <a:prstGeom prst="rect">
            <a:avLst/>
          </a:prstGeom>
        </p:spPr>
        <p:txBody>
          <a:bodyPr anchor="b"/>
          <a:lstStyle>
            <a:lvl1pPr algn="ctr">
              <a:defRPr sz="4000" baseline="0">
                <a:solidFill>
                  <a:srgbClr val="0099FF"/>
                </a:solidFill>
                <a:latin typeface="M+ 1c light" panose="020B0403020204020204" pitchFamily="50" charset="-128"/>
                <a:ea typeface="M+ 1c light" panose="020B0403020204020204" pitchFamily="50" charset="-128"/>
                <a:cs typeface="M+ 1c light" panose="020B0403020204020204" pitchFamily="50" charset="-128"/>
              </a:defRPr>
            </a:lvl1pPr>
          </a:lstStyle>
          <a:p>
            <a:r>
              <a:rPr lang="en-US"/>
              <a:t>Slide Title Here</a:t>
            </a:r>
          </a:p>
        </p:txBody>
      </p:sp>
      <p:cxnSp>
        <p:nvCxnSpPr>
          <p:cNvPr id="7" name="直線コネクタ 6"/>
          <p:cNvCxnSpPr>
            <a:cxnSpLocks/>
          </p:cNvCxnSpPr>
          <p:nvPr userDrawn="1"/>
        </p:nvCxnSpPr>
        <p:spPr>
          <a:xfrm>
            <a:off x="879893" y="1239251"/>
            <a:ext cx="16441949" cy="0"/>
          </a:xfrm>
          <a:prstGeom prst="line">
            <a:avLst/>
          </a:prstGeom>
          <a:ln>
            <a:solidFill>
              <a:srgbClr val="0099FF"/>
            </a:solidFill>
          </a:ln>
        </p:spPr>
        <p:style>
          <a:lnRef idx="1">
            <a:schemeClr val="accent1"/>
          </a:lnRef>
          <a:fillRef idx="0">
            <a:schemeClr val="accent1"/>
          </a:fillRef>
          <a:effectRef idx="0">
            <a:schemeClr val="accent1"/>
          </a:effectRef>
          <a:fontRef idx="minor">
            <a:schemeClr val="tx1"/>
          </a:fontRef>
        </p:style>
      </p:cxnSp>
      <p:sp>
        <p:nvSpPr>
          <p:cNvPr id="8" name="テキスト プレースホルダー 8"/>
          <p:cNvSpPr>
            <a:spLocks noGrp="1"/>
          </p:cNvSpPr>
          <p:nvPr>
            <p:ph type="body" sz="quarter" idx="12" hasCustomPrompt="1"/>
          </p:nvPr>
        </p:nvSpPr>
        <p:spPr>
          <a:xfrm>
            <a:off x="879893" y="1648325"/>
            <a:ext cx="16441949" cy="7853483"/>
          </a:xfrm>
          <a:prstGeom prst="rect">
            <a:avLst/>
          </a:prstGeom>
        </p:spPr>
        <p:txBody>
          <a:bodyPr anchor="t"/>
          <a:lstStyle>
            <a:lvl1pPr marL="0" indent="0" algn="l">
              <a:buNone/>
              <a:defRPr sz="3600" baseline="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defRPr>
            </a:lvl1pPr>
            <a:lvl2pPr>
              <a:defRPr>
                <a:latin typeface="Bebas Neue Bold" panose="020B0606020202050201" pitchFamily="34" charset="0"/>
              </a:defRPr>
            </a:lvl2pPr>
            <a:lvl3pPr>
              <a:defRPr>
                <a:latin typeface="Bebas Neue Bold" panose="020B0606020202050201" pitchFamily="34" charset="0"/>
              </a:defRPr>
            </a:lvl3pPr>
            <a:lvl4pPr>
              <a:defRPr>
                <a:latin typeface="Bebas Neue Bold" panose="020B0606020202050201" pitchFamily="34" charset="0"/>
              </a:defRPr>
            </a:lvl4pPr>
            <a:lvl5pPr>
              <a:defRPr>
                <a:latin typeface="Bebas Neue Bold" panose="020B0606020202050201" pitchFamily="34" charset="0"/>
              </a:defRPr>
            </a:lvl5pPr>
          </a:lstStyle>
          <a:p>
            <a:pPr lvl="0"/>
            <a:r>
              <a:rPr lang="en-US" altLang="ja-JP"/>
              <a:t>Text Here</a:t>
            </a:r>
            <a:endParaRPr lang="ja-JP" altLang="en-US"/>
          </a:p>
        </p:txBody>
      </p:sp>
      <p:pic>
        <p:nvPicPr>
          <p:cNvPr id="13" name="図 12">
            <a:extLst>
              <a:ext uri="{FF2B5EF4-FFF2-40B4-BE49-F238E27FC236}">
                <a16:creationId xmlns:a16="http://schemas.microsoft.com/office/drawing/2014/main" id="{8D4BE14F-C3D9-4C62-934E-D8EECD95F03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4486" y="129511"/>
            <a:ext cx="1027090" cy="1027090"/>
          </a:xfrm>
          <a:prstGeom prst="rect">
            <a:avLst/>
          </a:prstGeom>
        </p:spPr>
      </p:pic>
    </p:spTree>
    <p:extLst>
      <p:ext uri="{BB962C8B-B14F-4D97-AF65-F5344CB8AC3E}">
        <p14:creationId xmlns:p14="http://schemas.microsoft.com/office/powerpoint/2010/main" val="1678409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タイトル 1"/>
          <p:cNvSpPr>
            <a:spLocks noGrp="1"/>
          </p:cNvSpPr>
          <p:nvPr>
            <p:ph type="title" hasCustomPrompt="1"/>
          </p:nvPr>
        </p:nvSpPr>
        <p:spPr>
          <a:xfrm>
            <a:off x="316229" y="469235"/>
            <a:ext cx="17646914" cy="770016"/>
          </a:xfrm>
          <a:prstGeom prst="rect">
            <a:avLst/>
          </a:prstGeom>
        </p:spPr>
        <p:txBody>
          <a:bodyPr anchor="b"/>
          <a:lstStyle>
            <a:lvl1pPr algn="ctr">
              <a:defRPr sz="4000" baseline="0">
                <a:solidFill>
                  <a:srgbClr val="0099FF"/>
                </a:solidFill>
                <a:latin typeface="M+ 1c light" panose="020B0403020204020204" pitchFamily="50" charset="-128"/>
                <a:ea typeface="M+ 1c light" panose="020B0403020204020204" pitchFamily="50" charset="-128"/>
                <a:cs typeface="M+ 1c light" panose="020B0403020204020204" pitchFamily="50" charset="-128"/>
              </a:defRPr>
            </a:lvl1pPr>
          </a:lstStyle>
          <a:p>
            <a:r>
              <a:rPr lang="en-US"/>
              <a:t>Slide Title Here</a:t>
            </a:r>
          </a:p>
        </p:txBody>
      </p:sp>
      <p:cxnSp>
        <p:nvCxnSpPr>
          <p:cNvPr id="8" name="直線コネクタ 7">
            <a:extLst>
              <a:ext uri="{FF2B5EF4-FFF2-40B4-BE49-F238E27FC236}">
                <a16:creationId xmlns:a16="http://schemas.microsoft.com/office/drawing/2014/main" id="{9155F484-8A2D-4FEA-A804-C772EFEBBBAB}"/>
              </a:ext>
            </a:extLst>
          </p:cNvPr>
          <p:cNvCxnSpPr>
            <a:cxnSpLocks/>
          </p:cNvCxnSpPr>
          <p:nvPr userDrawn="1"/>
        </p:nvCxnSpPr>
        <p:spPr>
          <a:xfrm>
            <a:off x="879893" y="1239251"/>
            <a:ext cx="16441949" cy="0"/>
          </a:xfrm>
          <a:prstGeom prst="line">
            <a:avLst/>
          </a:prstGeom>
          <a:ln>
            <a:solidFill>
              <a:srgbClr val="0099FF"/>
            </a:solidFill>
          </a:ln>
        </p:spPr>
        <p:style>
          <a:lnRef idx="1">
            <a:schemeClr val="accent1"/>
          </a:lnRef>
          <a:fillRef idx="0">
            <a:schemeClr val="accent1"/>
          </a:fillRef>
          <a:effectRef idx="0">
            <a:schemeClr val="accent1"/>
          </a:effectRef>
          <a:fontRef idx="minor">
            <a:schemeClr val="tx1"/>
          </a:fontRef>
        </p:style>
      </p:cxnSp>
      <p:pic>
        <p:nvPicPr>
          <p:cNvPr id="12" name="図 11">
            <a:extLst>
              <a:ext uri="{FF2B5EF4-FFF2-40B4-BE49-F238E27FC236}">
                <a16:creationId xmlns:a16="http://schemas.microsoft.com/office/drawing/2014/main" id="{1783FE9F-FC25-460A-9C5F-FF43E3C7B92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4486" y="129511"/>
            <a:ext cx="1027090" cy="1027090"/>
          </a:xfrm>
          <a:prstGeom prst="rect">
            <a:avLst/>
          </a:prstGeom>
        </p:spPr>
      </p:pic>
    </p:spTree>
    <p:extLst>
      <p:ext uri="{BB962C8B-B14F-4D97-AF65-F5344CB8AC3E}">
        <p14:creationId xmlns:p14="http://schemas.microsoft.com/office/powerpoint/2010/main" val="12265896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タイトルとコンテンツ">
    <p:spTree>
      <p:nvGrpSpPr>
        <p:cNvPr id="1" name=""/>
        <p:cNvGrpSpPr/>
        <p:nvPr/>
      </p:nvGrpSpPr>
      <p:grpSpPr>
        <a:xfrm>
          <a:off x="0" y="0"/>
          <a:ext cx="0" cy="0"/>
          <a:chOff x="0" y="0"/>
          <a:chExt cx="0" cy="0"/>
        </a:xfrm>
      </p:grpSpPr>
      <p:sp>
        <p:nvSpPr>
          <p:cNvPr id="3" name="コンテンツ プレースホルダー 2"/>
          <p:cNvSpPr>
            <a:spLocks noGrp="1"/>
          </p:cNvSpPr>
          <p:nvPr>
            <p:ph idx="1"/>
          </p:nvPr>
        </p:nvSpPr>
        <p:spPr>
          <a:xfrm>
            <a:off x="879893" y="1540042"/>
            <a:ext cx="16441949" cy="7726196"/>
          </a:xfrm>
          <a:prstGeom prst="rect">
            <a:avLst/>
          </a:prstGeom>
        </p:spPr>
        <p:txBody>
          <a:bodyPr/>
          <a:lstStyle>
            <a:lvl1pPr marL="742950" indent="-742950">
              <a:lnSpc>
                <a:spcPct val="110000"/>
              </a:lnSpc>
              <a:buFont typeface="+mj-lt"/>
              <a:buAutoNum type="arabicPeriod"/>
              <a:defRPr sz="4000">
                <a:latin typeface="M+ 1c light" panose="020B0403020204020204" pitchFamily="50" charset="-128"/>
                <a:ea typeface="M+ 1c light" panose="020B0403020204020204" pitchFamily="50" charset="-128"/>
                <a:cs typeface="M+ 1c light" panose="020B0403020204020204" pitchFamily="50" charset="-128"/>
              </a:defRPr>
            </a:lvl1pPr>
            <a:lvl2pPr marL="1489075" indent="-733425">
              <a:lnSpc>
                <a:spcPct val="110000"/>
              </a:lnSpc>
              <a:buFont typeface="+mj-lt"/>
              <a:buAutoNum type="arabicPeriod"/>
              <a:tabLst/>
              <a:defRPr sz="4000">
                <a:latin typeface="M+ 1c light" panose="020B0403020204020204" pitchFamily="50" charset="-128"/>
                <a:ea typeface="M+ 1c light" panose="020B0403020204020204" pitchFamily="50" charset="-128"/>
                <a:cs typeface="M+ 1c light" panose="020B0403020204020204" pitchFamily="50" charset="-128"/>
              </a:defRPr>
            </a:lvl2pPr>
            <a:lvl3pPr marL="2368550" indent="-806450">
              <a:lnSpc>
                <a:spcPct val="110000"/>
              </a:lnSpc>
              <a:buFont typeface="+mj-lt"/>
              <a:buAutoNum type="arabicPeriod"/>
              <a:tabLst/>
              <a:defRPr sz="4000">
                <a:latin typeface="M+ 1c light" panose="020B0403020204020204" pitchFamily="50" charset="-128"/>
                <a:ea typeface="M+ 1c light" panose="020B0403020204020204" pitchFamily="50" charset="-128"/>
                <a:cs typeface="M+ 1c light" panose="020B0403020204020204" pitchFamily="50" charset="-128"/>
              </a:defRPr>
            </a:lvl3pPr>
            <a:lvl4pPr marL="3027363" indent="-757238">
              <a:lnSpc>
                <a:spcPct val="110000"/>
              </a:lnSpc>
              <a:buFont typeface="+mj-lt"/>
              <a:buAutoNum type="arabicPeriod"/>
              <a:tabLst>
                <a:tab pos="2660650" algn="l"/>
              </a:tabLst>
              <a:defRPr sz="3600">
                <a:latin typeface="M+ 1c light" panose="020B0403020204020204" pitchFamily="50" charset="-128"/>
                <a:ea typeface="M+ 1c light" panose="020B0403020204020204" pitchFamily="50" charset="-128"/>
                <a:cs typeface="M+ 1c light" panose="020B0403020204020204" pitchFamily="50" charset="-128"/>
              </a:defRPr>
            </a:lvl4pPr>
            <a:lvl5pPr marL="3833813" indent="-903288">
              <a:lnSpc>
                <a:spcPct val="110000"/>
              </a:lnSpc>
              <a:buFont typeface="+mj-lt"/>
              <a:buAutoNum type="arabicPeriod"/>
              <a:tabLst/>
              <a:defRPr sz="3600">
                <a:latin typeface="M+ 1c light" panose="020B0403020204020204" pitchFamily="50" charset="-128"/>
                <a:ea typeface="M+ 1c light" panose="020B0403020204020204" pitchFamily="50" charset="-128"/>
                <a:cs typeface="M+ 1c light" panose="020B0403020204020204" pitchFamily="50" charset="-128"/>
              </a:defRPr>
            </a:lvl5pPr>
          </a:lstStyle>
          <a:p>
            <a:pPr lvl="0"/>
            <a:r>
              <a:rPr kumimoji="1" lang="ja-JP" altLang="en-US"/>
              <a:t>マスター テキストの書式設定</a:t>
            </a:r>
            <a:endParaRPr kumimoji="1" lang="en-US" altLang="ja-JP"/>
          </a:p>
          <a:p>
            <a:pPr lvl="1"/>
            <a:r>
              <a:rPr kumimoji="1" lang="ja-JP" altLang="en-US"/>
              <a:t>第 </a:t>
            </a:r>
            <a:r>
              <a:rPr kumimoji="1" lang="en-US" altLang="ja-JP"/>
              <a:t>2 </a:t>
            </a:r>
            <a:r>
              <a:rPr kumimoji="1" lang="ja-JP" altLang="en-US"/>
              <a:t>レベル</a:t>
            </a:r>
            <a:endParaRPr kumimoji="1" lang="en-US" altLang="ja-JP"/>
          </a:p>
          <a:p>
            <a:pPr lvl="2"/>
            <a:r>
              <a:rPr kumimoji="1" lang="ja-JP" altLang="en-US"/>
              <a:t>第 </a:t>
            </a:r>
            <a:r>
              <a:rPr kumimoji="1" lang="en-US" altLang="ja-JP"/>
              <a:t>3 </a:t>
            </a:r>
            <a:r>
              <a:rPr kumimoji="1" lang="ja-JP" altLang="en-US"/>
              <a:t>レベル</a:t>
            </a:r>
            <a:endParaRPr kumimoji="1" lang="en-US" altLang="ja-JP"/>
          </a:p>
          <a:p>
            <a:pPr lvl="3"/>
            <a:r>
              <a:rPr kumimoji="1" lang="ja-JP" altLang="en-US"/>
              <a:t>第 </a:t>
            </a:r>
            <a:r>
              <a:rPr kumimoji="1" lang="en-US" altLang="ja-JP"/>
              <a:t>4 </a:t>
            </a:r>
            <a:r>
              <a:rPr kumimoji="1" lang="ja-JP" altLang="en-US"/>
              <a:t>レベル</a:t>
            </a:r>
            <a:endParaRPr kumimoji="1" lang="en-US" altLang="ja-JP"/>
          </a:p>
          <a:p>
            <a:pPr lvl="4"/>
            <a:r>
              <a:rPr kumimoji="1" lang="ja-JP" altLang="en-US"/>
              <a:t>第 </a:t>
            </a:r>
            <a:r>
              <a:rPr kumimoji="1" lang="en-US" altLang="ja-JP"/>
              <a:t>5 </a:t>
            </a:r>
            <a:r>
              <a:rPr kumimoji="1" lang="ja-JP" altLang="en-US"/>
              <a:t>レベル</a:t>
            </a:r>
          </a:p>
        </p:txBody>
      </p:sp>
      <p:sp>
        <p:nvSpPr>
          <p:cNvPr id="7" name="タイトル 1"/>
          <p:cNvSpPr>
            <a:spLocks noGrp="1"/>
          </p:cNvSpPr>
          <p:nvPr>
            <p:ph type="title" hasCustomPrompt="1"/>
          </p:nvPr>
        </p:nvSpPr>
        <p:spPr>
          <a:xfrm>
            <a:off x="316229" y="469235"/>
            <a:ext cx="17646914" cy="770016"/>
          </a:xfrm>
          <a:prstGeom prst="rect">
            <a:avLst/>
          </a:prstGeom>
        </p:spPr>
        <p:txBody>
          <a:bodyPr anchor="b"/>
          <a:lstStyle>
            <a:lvl1pPr algn="ctr">
              <a:defRPr sz="4000" baseline="0">
                <a:solidFill>
                  <a:srgbClr val="0099FF"/>
                </a:solidFill>
                <a:latin typeface="M+ 1c light" panose="020B0403020204020204" pitchFamily="50" charset="-128"/>
                <a:ea typeface="M+ 1c light" panose="020B0403020204020204" pitchFamily="50" charset="-128"/>
                <a:cs typeface="M+ 1c light" panose="020B0403020204020204" pitchFamily="50" charset="-128"/>
              </a:defRPr>
            </a:lvl1pPr>
          </a:lstStyle>
          <a:p>
            <a:r>
              <a:rPr lang="en-US"/>
              <a:t>Slide Title Here</a:t>
            </a:r>
          </a:p>
        </p:txBody>
      </p:sp>
      <p:cxnSp>
        <p:nvCxnSpPr>
          <p:cNvPr id="8" name="直線コネクタ 7">
            <a:extLst>
              <a:ext uri="{FF2B5EF4-FFF2-40B4-BE49-F238E27FC236}">
                <a16:creationId xmlns:a16="http://schemas.microsoft.com/office/drawing/2014/main" id="{01E675B1-6DC1-4F33-8402-B1981875F07D}"/>
              </a:ext>
            </a:extLst>
          </p:cNvPr>
          <p:cNvCxnSpPr>
            <a:cxnSpLocks/>
          </p:cNvCxnSpPr>
          <p:nvPr userDrawn="1"/>
        </p:nvCxnSpPr>
        <p:spPr>
          <a:xfrm>
            <a:off x="879893" y="1239251"/>
            <a:ext cx="16441949" cy="0"/>
          </a:xfrm>
          <a:prstGeom prst="line">
            <a:avLst/>
          </a:prstGeom>
          <a:ln>
            <a:solidFill>
              <a:srgbClr val="0099FF"/>
            </a:solidFill>
          </a:ln>
        </p:spPr>
        <p:style>
          <a:lnRef idx="1">
            <a:schemeClr val="accent1"/>
          </a:lnRef>
          <a:fillRef idx="0">
            <a:schemeClr val="accent1"/>
          </a:fillRef>
          <a:effectRef idx="0">
            <a:schemeClr val="accent1"/>
          </a:effectRef>
          <a:fontRef idx="minor">
            <a:schemeClr val="tx1"/>
          </a:fontRef>
        </p:style>
      </p:cxnSp>
      <p:pic>
        <p:nvPicPr>
          <p:cNvPr id="12" name="図 11">
            <a:extLst>
              <a:ext uri="{FF2B5EF4-FFF2-40B4-BE49-F238E27FC236}">
                <a16:creationId xmlns:a16="http://schemas.microsoft.com/office/drawing/2014/main" id="{88CEEA18-6132-4BC5-8049-2768B64249A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4486" y="129511"/>
            <a:ext cx="1027090" cy="1027090"/>
          </a:xfrm>
          <a:prstGeom prst="rect">
            <a:avLst/>
          </a:prstGeom>
        </p:spPr>
      </p:pic>
    </p:spTree>
    <p:extLst>
      <p:ext uri="{BB962C8B-B14F-4D97-AF65-F5344CB8AC3E}">
        <p14:creationId xmlns:p14="http://schemas.microsoft.com/office/powerpoint/2010/main" val="9714485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1"/>
          </p:nvPr>
        </p:nvSpPr>
        <p:spPr>
          <a:xfrm>
            <a:off x="14149137" y="9829802"/>
            <a:ext cx="4114800" cy="336881"/>
          </a:xfrm>
          <a:prstGeom prst="rect">
            <a:avLst/>
          </a:prstGeom>
        </p:spPr>
        <p:txBody>
          <a:bodyPr/>
          <a:lstStyle>
            <a:lvl1pPr>
              <a:defRPr>
                <a:latin typeface="M+ 2p light" panose="020B0402020203020204" pitchFamily="50" charset="-128"/>
                <a:ea typeface="M+ 2p light" panose="020B0402020203020204" pitchFamily="50" charset="-128"/>
                <a:cs typeface="M+ 2p light" panose="020B0402020203020204" pitchFamily="50" charset="-128"/>
              </a:defRPr>
            </a:lvl1pPr>
          </a:lstStyle>
          <a:p>
            <a:r>
              <a:rPr lang="en-US">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mtClean="0">
                <a:latin typeface="M+ 1c light" panose="020B0403020204020204" pitchFamily="50" charset="-128"/>
                <a:ea typeface="M+ 1c light" panose="020B0403020204020204" pitchFamily="50" charset="-128"/>
                <a:cs typeface="M+ 1c light" panose="020B0403020204020204" pitchFamily="50" charset="-128"/>
              </a:rPr>
              <a:pPr/>
              <a:t>‹#›</a:t>
            </a:fld>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フッター プレースホルダー 2">
            <a:extLst>
              <a:ext uri="{FF2B5EF4-FFF2-40B4-BE49-F238E27FC236}">
                <a16:creationId xmlns:a16="http://schemas.microsoft.com/office/drawing/2014/main" id="{4166C125-3F84-4568-9535-25BE999AD511}"/>
              </a:ext>
            </a:extLst>
          </p:cNvPr>
          <p:cNvSpPr>
            <a:spLocks noGrp="1"/>
          </p:cNvSpPr>
          <p:nvPr>
            <p:ph type="ftr" sz="quarter" idx="3"/>
          </p:nvPr>
        </p:nvSpPr>
        <p:spPr>
          <a:xfrm>
            <a:off x="5849051" y="9820652"/>
            <a:ext cx="6172200" cy="346031"/>
          </a:xfrm>
          <a:prstGeom prst="rect">
            <a:avLst/>
          </a:prstGeom>
        </p:spPr>
        <p:txBody>
          <a:bodyPr/>
          <a:lstStyle>
            <a:lvl1pPr algn="ctr">
              <a:defRPr sz="20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正方形/長方形 7">
            <a:extLst>
              <a:ext uri="{FF2B5EF4-FFF2-40B4-BE49-F238E27FC236}">
                <a16:creationId xmlns:a16="http://schemas.microsoft.com/office/drawing/2014/main" id="{F1E222DE-F494-4684-8BA9-676E19939A62}"/>
              </a:ext>
            </a:extLst>
          </p:cNvPr>
          <p:cNvSpPr/>
          <p:nvPr userDrawn="1"/>
        </p:nvSpPr>
        <p:spPr>
          <a:xfrm>
            <a:off x="0" y="3187700"/>
            <a:ext cx="18288000" cy="4140200"/>
          </a:xfrm>
          <a:prstGeom prst="rect">
            <a:avLst/>
          </a:prstGeom>
          <a:solidFill>
            <a:srgbClr val="0099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サブタイトル 2">
            <a:extLst>
              <a:ext uri="{FF2B5EF4-FFF2-40B4-BE49-F238E27FC236}">
                <a16:creationId xmlns:a16="http://schemas.microsoft.com/office/drawing/2014/main" id="{BD860120-4E72-435D-A434-460FE4B96C38}"/>
              </a:ext>
            </a:extLst>
          </p:cNvPr>
          <p:cNvSpPr>
            <a:spLocks noGrp="1"/>
          </p:cNvSpPr>
          <p:nvPr>
            <p:ph type="subTitle" idx="1" hasCustomPrompt="1"/>
          </p:nvPr>
        </p:nvSpPr>
        <p:spPr>
          <a:xfrm>
            <a:off x="2273300" y="4509245"/>
            <a:ext cx="13741400" cy="1497110"/>
          </a:xfrm>
          <a:prstGeom prst="rect">
            <a:avLst/>
          </a:prstGeom>
        </p:spPr>
        <p:txBody>
          <a:bodyPr anchor="ctr">
            <a:noAutofit/>
          </a:bodyPr>
          <a:lstStyle>
            <a:lvl1pPr marL="0" indent="0" algn="ctr">
              <a:lnSpc>
                <a:spcPct val="110000"/>
              </a:lnSpc>
              <a:buNone/>
              <a:defRPr sz="4400" baseline="0">
                <a:solidFill>
                  <a:schemeClr val="bg1"/>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ltLang="ja-JP"/>
              <a:t>Author or subtitle here</a:t>
            </a:r>
            <a:endParaRPr lang="en-US"/>
          </a:p>
        </p:txBody>
      </p:sp>
    </p:spTree>
    <p:extLst>
      <p:ext uri="{BB962C8B-B14F-4D97-AF65-F5344CB8AC3E}">
        <p14:creationId xmlns:p14="http://schemas.microsoft.com/office/powerpoint/2010/main" val="99686210"/>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alpha val="60000"/>
          </a:schemeClr>
        </a:solidFill>
        <a:effectLst/>
      </p:bgPr>
    </p:bg>
    <p:spTree>
      <p:nvGrpSpPr>
        <p:cNvPr id="1" name=""/>
        <p:cNvGrpSpPr/>
        <p:nvPr/>
      </p:nvGrpSpPr>
      <p:grpSpPr>
        <a:xfrm>
          <a:off x="0" y="0"/>
          <a:ext cx="0" cy="0"/>
          <a:chOff x="0" y="0"/>
          <a:chExt cx="0" cy="0"/>
        </a:xfrm>
      </p:grpSpPr>
      <p:sp>
        <p:nvSpPr>
          <p:cNvPr id="7" name="フッター プレースホルダー 2">
            <a:extLst>
              <a:ext uri="{FF2B5EF4-FFF2-40B4-BE49-F238E27FC236}">
                <a16:creationId xmlns:a16="http://schemas.microsoft.com/office/drawing/2014/main" id="{A157100C-86AC-4D10-9AD7-4DF1E0BB5B7E}"/>
              </a:ext>
            </a:extLst>
          </p:cNvPr>
          <p:cNvSpPr txBox="1">
            <a:spLocks/>
          </p:cNvSpPr>
          <p:nvPr userDrawn="1"/>
        </p:nvSpPr>
        <p:spPr>
          <a:xfrm>
            <a:off x="6057900" y="9820652"/>
            <a:ext cx="6172200" cy="346031"/>
          </a:xfrm>
          <a:prstGeom prst="rect">
            <a:avLst/>
          </a:prstGeom>
        </p:spPr>
        <p:txBody>
          <a:bodyPr anchor="ctr"/>
          <a:lstStyle>
            <a:defPPr>
              <a:defRPr lang="en-US"/>
            </a:defPPr>
            <a:lvl1pPr marL="0" algn="ctr" defTabSz="1371600" rtl="0" eaLnBrk="1" latinLnBrk="0" hangingPunct="1">
              <a:defRPr sz="2000" kern="1200">
                <a:solidFill>
                  <a:schemeClr val="tx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dirty="0">
                <a:solidFill>
                  <a:schemeClr val="bg1"/>
                </a:solidFill>
                <a:latin typeface="M+ 1c light" panose="020B0403020204020204" pitchFamily="50" charset="-128"/>
                <a:ea typeface="M+ 1c light" panose="020B0403020204020204" pitchFamily="50" charset="-128"/>
                <a:cs typeface="M+ 1c light" panose="020B0403020204020204" pitchFamily="50" charset="-128"/>
              </a:rPr>
              <a:t>Copyright 2025 @nuits_jp</a:t>
            </a:r>
            <a:endParaRPr lang="en-US" dirty="0">
              <a:solidFill>
                <a:schemeClr val="bg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1808495579"/>
      </p:ext>
    </p:extLst>
  </p:cSld>
  <p:clrMap bg1="lt1" tx1="dk1" bg2="lt2" tx2="dk2" accent1="accent1" accent2="accent2" accent3="accent3" accent4="accent4" accent5="accent5" accent6="accent6" hlink="hlink" folHlink="folHlink"/>
  <p:sldLayoutIdLst>
    <p:sldLayoutId id="2147483713" r:id="rId1"/>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99FF"/>
        </a:solidFill>
        <a:effectLst/>
      </p:bgPr>
    </p:bg>
    <p:spTree>
      <p:nvGrpSpPr>
        <p:cNvPr id="1" name=""/>
        <p:cNvGrpSpPr/>
        <p:nvPr/>
      </p:nvGrpSpPr>
      <p:grpSpPr>
        <a:xfrm>
          <a:off x="0" y="0"/>
          <a:ext cx="0" cy="0"/>
          <a:chOff x="0" y="0"/>
          <a:chExt cx="0" cy="0"/>
        </a:xfrm>
      </p:grpSpPr>
      <p:sp>
        <p:nvSpPr>
          <p:cNvPr id="7" name="フッター プレースホルダー 2">
            <a:extLst>
              <a:ext uri="{FF2B5EF4-FFF2-40B4-BE49-F238E27FC236}">
                <a16:creationId xmlns:a16="http://schemas.microsoft.com/office/drawing/2014/main" id="{8ED4D517-A532-4CCA-BDA3-8F72FCFA4100}"/>
              </a:ext>
            </a:extLst>
          </p:cNvPr>
          <p:cNvSpPr txBox="1">
            <a:spLocks/>
          </p:cNvSpPr>
          <p:nvPr userDrawn="1"/>
        </p:nvSpPr>
        <p:spPr>
          <a:xfrm>
            <a:off x="6057900" y="9820652"/>
            <a:ext cx="6172200" cy="346031"/>
          </a:xfrm>
          <a:prstGeom prst="rect">
            <a:avLst/>
          </a:prstGeom>
        </p:spPr>
        <p:txBody>
          <a:bodyPr anchor="ctr"/>
          <a:lstStyle>
            <a:defPPr>
              <a:defRPr lang="en-US"/>
            </a:defPPr>
            <a:lvl1pPr marL="0" algn="ctr" defTabSz="1371600" rtl="0" eaLnBrk="1" latinLnBrk="0" hangingPunct="1">
              <a:defRPr sz="2000" kern="1200">
                <a:solidFill>
                  <a:schemeClr val="tx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dirty="0">
                <a:solidFill>
                  <a:schemeClr val="bg1"/>
                </a:solidFill>
                <a:latin typeface="M+ 1c light" panose="020B0403020204020204" pitchFamily="50" charset="-128"/>
                <a:ea typeface="M+ 1c light" panose="020B0403020204020204" pitchFamily="50" charset="-128"/>
                <a:cs typeface="M+ 1c light" panose="020B0403020204020204" pitchFamily="50" charset="-128"/>
              </a:rPr>
              <a:t>Copyright 2025 @nuits_jp</a:t>
            </a:r>
            <a:endParaRPr lang="en-US" dirty="0">
              <a:solidFill>
                <a:schemeClr val="bg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スライド番号プレースホルダー 3">
            <a:extLst>
              <a:ext uri="{FF2B5EF4-FFF2-40B4-BE49-F238E27FC236}">
                <a16:creationId xmlns:a16="http://schemas.microsoft.com/office/drawing/2014/main" id="{D5631FAB-2506-45F4-AAB7-3683A5F849F5}"/>
              </a:ext>
            </a:extLst>
          </p:cNvPr>
          <p:cNvSpPr txBox="1">
            <a:spLocks/>
          </p:cNvSpPr>
          <p:nvPr userDrawn="1"/>
        </p:nvSpPr>
        <p:spPr>
          <a:xfrm>
            <a:off x="16714040" y="9829802"/>
            <a:ext cx="1573960" cy="336881"/>
          </a:xfrm>
          <a:prstGeom prst="rect">
            <a:avLst/>
          </a:prstGeom>
        </p:spPr>
        <p:txBody>
          <a:bodyPr anchor="ctr"/>
          <a:lstStyle>
            <a:defPPr>
              <a:defRPr lang="en-US"/>
            </a:defPPr>
            <a:lvl1pPr marL="0" algn="l" defTabSz="1371600" rtl="0" eaLnBrk="1" latinLnBrk="0" hangingPunct="1">
              <a:defRPr sz="2700" kern="1200">
                <a:solidFill>
                  <a:schemeClr val="tx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algn="r"/>
            <a:r>
              <a:rPr lang="en-US" sz="2000">
                <a:solidFill>
                  <a:schemeClr val="bg1"/>
                </a:solidFill>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z="2000" smtClean="0">
                <a:solidFill>
                  <a:schemeClr val="bg1"/>
                </a:solidFill>
                <a:latin typeface="M+ 1c light" panose="020B0403020204020204" pitchFamily="50" charset="-128"/>
                <a:ea typeface="M+ 1c light" panose="020B0403020204020204" pitchFamily="50" charset="-128"/>
                <a:cs typeface="M+ 1c light" panose="020B0403020204020204" pitchFamily="50" charset="-128"/>
              </a:rPr>
              <a:pPr algn="r"/>
              <a:t>‹#›</a:t>
            </a:fld>
            <a:endParaRPr lang="en-US" sz="2000" dirty="0">
              <a:solidFill>
                <a:schemeClr val="bg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4150837856"/>
      </p:ext>
    </p:extLst>
  </p:cSld>
  <p:clrMap bg1="lt1" tx1="dk1" bg2="lt2" tx2="dk2" accent1="accent1" accent2="accent2" accent3="accent3" accent4="accent4" accent5="accent5" accent6="accent6" hlink="hlink" folHlink="folHlink"/>
  <p:sldLayoutIdLst>
    <p:sldLayoutId id="2147483706" r:id="rId1"/>
    <p:sldLayoutId id="2147483717" r:id="rId2"/>
    <p:sldLayoutId id="2147483720" r:id="rId3"/>
  </p:sldLayoutIdLst>
  <p:hf hdr="0" ft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5F5F5"/>
        </a:solidFill>
        <a:effectLst/>
      </p:bgPr>
    </p:bg>
    <p:spTree>
      <p:nvGrpSpPr>
        <p:cNvPr id="1" name=""/>
        <p:cNvGrpSpPr/>
        <p:nvPr/>
      </p:nvGrpSpPr>
      <p:grpSpPr>
        <a:xfrm>
          <a:off x="0" y="0"/>
          <a:ext cx="0" cy="0"/>
          <a:chOff x="0" y="0"/>
          <a:chExt cx="0" cy="0"/>
        </a:xfrm>
      </p:grpSpPr>
      <p:sp>
        <p:nvSpPr>
          <p:cNvPr id="7" name="フッター プレースホルダー 2">
            <a:extLst>
              <a:ext uri="{FF2B5EF4-FFF2-40B4-BE49-F238E27FC236}">
                <a16:creationId xmlns:a16="http://schemas.microsoft.com/office/drawing/2014/main" id="{BF8EB3AE-E771-4DCD-AAF1-8D535951F9E6}"/>
              </a:ext>
            </a:extLst>
          </p:cNvPr>
          <p:cNvSpPr txBox="1">
            <a:spLocks/>
          </p:cNvSpPr>
          <p:nvPr userDrawn="1"/>
        </p:nvSpPr>
        <p:spPr>
          <a:xfrm>
            <a:off x="6057900" y="9820652"/>
            <a:ext cx="6172200" cy="346031"/>
          </a:xfrm>
          <a:prstGeom prst="rect">
            <a:avLst/>
          </a:prstGeom>
        </p:spPr>
        <p:txBody>
          <a:bodyPr anchor="ctr"/>
          <a:lstStyle>
            <a:defPPr>
              <a:defRPr lang="en-US"/>
            </a:defPPr>
            <a:lvl1pPr marL="0" algn="ctr" defTabSz="1371600" rtl="0" eaLnBrk="1" latinLnBrk="0" hangingPunct="1">
              <a:defRPr sz="2000" kern="1200">
                <a:solidFill>
                  <a:schemeClr val="tx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dirty="0">
                <a:latin typeface="M+ 1c light" panose="020B0403020204020204" pitchFamily="50" charset="-128"/>
                <a:ea typeface="M+ 1c light" panose="020B0403020204020204" pitchFamily="50" charset="-128"/>
                <a:cs typeface="M+ 1c light" panose="020B0403020204020204" pitchFamily="50" charset="-128"/>
              </a:rPr>
              <a:t>Copyright 2025 @nuits_jp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スライド番号プレースホルダー 3">
            <a:extLst>
              <a:ext uri="{FF2B5EF4-FFF2-40B4-BE49-F238E27FC236}">
                <a16:creationId xmlns:a16="http://schemas.microsoft.com/office/drawing/2014/main" id="{F601A4C9-452F-4254-8FF2-E69183648E37}"/>
              </a:ext>
            </a:extLst>
          </p:cNvPr>
          <p:cNvSpPr txBox="1">
            <a:spLocks/>
          </p:cNvSpPr>
          <p:nvPr userDrawn="1"/>
        </p:nvSpPr>
        <p:spPr>
          <a:xfrm>
            <a:off x="16714040" y="9829802"/>
            <a:ext cx="1573960" cy="336881"/>
          </a:xfrm>
          <a:prstGeom prst="rect">
            <a:avLst/>
          </a:prstGeom>
        </p:spPr>
        <p:txBody>
          <a:bodyPr anchor="ctr"/>
          <a:lstStyle>
            <a:defPPr>
              <a:defRPr lang="en-US"/>
            </a:defPPr>
            <a:lvl1pPr marL="0" algn="l" defTabSz="1371600" rtl="0" eaLnBrk="1" latinLnBrk="0" hangingPunct="1">
              <a:defRPr sz="2700" kern="1200">
                <a:solidFill>
                  <a:schemeClr val="tx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pPr algn="r"/>
            <a:r>
              <a:rPr lang="en-US" sz="2000">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z="2000" smtClean="0">
                <a:latin typeface="M+ 1c light" panose="020B0403020204020204" pitchFamily="50" charset="-128"/>
                <a:ea typeface="M+ 1c light" panose="020B0403020204020204" pitchFamily="50" charset="-128"/>
                <a:cs typeface="M+ 1c light" panose="020B0403020204020204" pitchFamily="50" charset="-128"/>
              </a:rPr>
              <a:pPr algn="r"/>
              <a:t>‹#›</a:t>
            </a:fld>
            <a:endParaRPr 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1235637300"/>
      </p:ext>
    </p:extLst>
  </p:cSld>
  <p:clrMap bg1="lt1" tx1="dk1" bg2="lt2" tx2="dk2" accent1="accent1" accent2="accent2" accent3="accent3" accent4="accent4" accent5="accent5" accent6="accent6" hlink="hlink" folHlink="folHlink"/>
  <p:sldLayoutIdLst>
    <p:sldLayoutId id="2147483711" r:id="rId1"/>
    <p:sldLayoutId id="2147483701" r:id="rId2"/>
    <p:sldLayoutId id="2147483708" r:id="rId3"/>
    <p:sldLayoutId id="2147483705" r:id="rId4"/>
    <p:sldLayoutId id="2147483719" r:id="rId5"/>
    <p:sldLayoutId id="2147483721" r:id="rId6"/>
  </p:sldLayoutIdLst>
  <p:hf hdr="0" ftr="0" dt="0"/>
  <p:txStyles>
    <p:titleStyle>
      <a:lvl1pPr algn="l" defTabSz="1371600" rtl="0" eaLnBrk="1" latinLnBrk="0" hangingPunct="1">
        <a:lnSpc>
          <a:spcPct val="90000"/>
        </a:lnSpc>
        <a:spcBef>
          <a:spcPct val="0"/>
        </a:spcBef>
        <a:buNone/>
        <a:defRPr sz="4200" kern="1200">
          <a:solidFill>
            <a:schemeClr val="tx1"/>
          </a:solidFill>
          <a:latin typeface="Aller Light" panose="02000503000000020004" pitchFamily="2" charset="0"/>
          <a:ea typeface="A-OTF Shin Go Pro L" panose="020B0300000000000000" pitchFamily="34" charset="-128"/>
          <a:cs typeface="+mj-cs"/>
        </a:defRPr>
      </a:lvl1pPr>
    </p:titleStyle>
    <p:bodyStyle>
      <a:lvl1pPr marL="342900" indent="-342900" algn="l" defTabSz="1371600" rtl="0" eaLnBrk="1" latinLnBrk="0" hangingPunct="1">
        <a:lnSpc>
          <a:spcPct val="90000"/>
        </a:lnSpc>
        <a:spcBef>
          <a:spcPts val="1500"/>
        </a:spcBef>
        <a:buFont typeface="Wingdings" panose="05000000000000000000" pitchFamily="2" charset="2"/>
        <a:buChar char=""/>
        <a:defRPr sz="2700" kern="1200">
          <a:solidFill>
            <a:schemeClr val="tx1"/>
          </a:solidFill>
          <a:latin typeface="Aller Light" panose="02000503000000020004" pitchFamily="2" charset="0"/>
          <a:ea typeface="A-OTF Shin Go Pro L" panose="020B0300000000000000" pitchFamily="34" charset="-128"/>
          <a:cs typeface="+mn-cs"/>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hyperlink" Target="https://twitter.com/nuits_jp" TargetMode="External"/><Relationship Id="rId4" Type="http://schemas.openxmlformats.org/officeDocument/2006/relationships/hyperlink" Target="http://www.nuits.jp/" TargetMode="External"/></Relationships>
</file>

<file path=ppt/slides/_rels/slide10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0.xml"/><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1.xml"/><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2.xml"/><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3.xml"/><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5.xml"/></Relationships>
</file>

<file path=ppt/slides/_rels/slide10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5.xml"/><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6.xml"/><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7.xml"/><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8.xml"/><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0.xml"/><Relationship Id="rId1"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1.xml"/><Relationship Id="rId1" Type="http://schemas.openxmlformats.org/officeDocument/2006/relationships/slideLayout" Target="../slideLayouts/slideLayout7.xml"/></Relationships>
</file>

<file path=ppt/slides/_rels/slide1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2.xml"/><Relationship Id="rId1" Type="http://schemas.openxmlformats.org/officeDocument/2006/relationships/slideLayout" Target="../slideLayouts/slideLayout8.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8.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5.xml"/></Relationships>
</file>

<file path=ppt/slides/_rels/slide1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5.xml"/><Relationship Id="rId1" Type="http://schemas.openxmlformats.org/officeDocument/2006/relationships/slideLayout" Target="../slideLayouts/slideLayout8.xml"/></Relationships>
</file>

<file path=ppt/slides/_rels/slide1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6.xml"/><Relationship Id="rId1"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7.xml"/><Relationship Id="rId1"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8.xml"/><Relationship Id="rId1"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zenn.dev/nuits_jp/articles/"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hyperlink" Target="https://github.com/nuitsjp/Easiest-Clean-Architecture" TargetMode="External"/></Relationships>
</file>

<file path=ppt/slides/_rels/slide1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0.xml"/><Relationship Id="rId1"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1.xml"/><Relationship Id="rId1" Type="http://schemas.openxmlformats.org/officeDocument/2006/relationships/slideLayout" Target="../slideLayouts/slideLayout7.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7.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7.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7.xml"/><Relationship Id="rId1" Type="http://schemas.openxmlformats.org/officeDocument/2006/relationships/slideLayout" Target="../slideLayouts/slideLayout8.xml"/></Relationships>
</file>

<file path=ppt/slides/_rels/slide1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8.xml"/><Relationship Id="rId1"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5.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5.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8.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134.xml"/><Relationship Id="rId1" Type="http://schemas.openxmlformats.org/officeDocument/2006/relationships/slideLayout" Target="../slideLayouts/slideLayout6.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135.xml"/><Relationship Id="rId1" Type="http://schemas.openxmlformats.org/officeDocument/2006/relationships/slideLayout" Target="../slideLayouts/slideLayout6.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136.xml"/><Relationship Id="rId1" Type="http://schemas.openxmlformats.org/officeDocument/2006/relationships/slideLayout" Target="../slideLayouts/slideLayout6.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9.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8.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hyperlink" Target="https://blog.cleancoder.com/uncle-bob/2012/08/13/the-clean-architecture.html" TargetMode="Externa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8.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8.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142.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143.xml"/><Relationship Id="rId1" Type="http://schemas.openxmlformats.org/officeDocument/2006/relationships/slideLayout" Target="../slideLayouts/slideLayout8.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144.xml"/><Relationship Id="rId1" Type="http://schemas.openxmlformats.org/officeDocument/2006/relationships/slideLayout" Target="../slideLayouts/slideLayout8.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145.xml"/><Relationship Id="rId1" Type="http://schemas.openxmlformats.org/officeDocument/2006/relationships/slideLayout" Target="../slideLayouts/slideLayout8.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148.xml"/><Relationship Id="rId1"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2" Type="http://schemas.openxmlformats.org/officeDocument/2006/relationships/notesSlide" Target="../notesSlides/notesSlide14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151.xml"/><Relationship Id="rId1" Type="http://schemas.openxmlformats.org/officeDocument/2006/relationships/slideLayout" Target="../slideLayouts/slideLayout7.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152.xml"/><Relationship Id="rId1" Type="http://schemas.openxmlformats.org/officeDocument/2006/relationships/slideLayout" Target="../slideLayouts/slideLayout7.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153.xml"/><Relationship Id="rId1" Type="http://schemas.openxmlformats.org/officeDocument/2006/relationships/slideLayout" Target="../slideLayouts/slideLayout5.xml"/></Relationships>
</file>

<file path=ppt/slides/_rels/slide15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4.xml"/><Relationship Id="rId1" Type="http://schemas.openxmlformats.org/officeDocument/2006/relationships/slideLayout" Target="../slideLayouts/slideLayout8.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8.xml"/></Relationships>
</file>

<file path=ppt/slides/_rels/slide15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7.xml"/><Relationship Id="rId1" Type="http://schemas.openxmlformats.org/officeDocument/2006/relationships/slideLayout" Target="../slideLayouts/slideLayout8.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7.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159.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8.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161.xml"/><Relationship Id="rId1" Type="http://schemas.openxmlformats.org/officeDocument/2006/relationships/slideLayout" Target="../slideLayouts/slideLayout8.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162.xml"/><Relationship Id="rId1" Type="http://schemas.openxmlformats.org/officeDocument/2006/relationships/slideLayout" Target="../slideLayouts/slideLayout8.xml"/></Relationships>
</file>

<file path=ppt/slides/_rels/slide16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3.xml"/><Relationship Id="rId1" Type="http://schemas.openxmlformats.org/officeDocument/2006/relationships/slideLayout" Target="../slideLayouts/slideLayout8.xml"/></Relationships>
</file>

<file path=ppt/slides/_rels/slide16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4.xml"/><Relationship Id="rId1" Type="http://schemas.openxmlformats.org/officeDocument/2006/relationships/slideLayout" Target="../slideLayouts/slideLayout8.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165.xml"/><Relationship Id="rId1" Type="http://schemas.openxmlformats.org/officeDocument/2006/relationships/slideLayout" Target="../slideLayouts/slideLayout5.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6.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8.xml"/><Relationship Id="rId1" Type="http://schemas.openxmlformats.org/officeDocument/2006/relationships/slideLayout" Target="../slideLayouts/slideLayout7.xml"/></Relationships>
</file>

<file path=ppt/slides/_rels/slide16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69.xml"/><Relationship Id="rId1" Type="http://schemas.openxmlformats.org/officeDocument/2006/relationships/slideLayout" Target="../slideLayouts/slideLayout7.xml"/><Relationship Id="rId5" Type="http://schemas.openxmlformats.org/officeDocument/2006/relationships/image" Target="../media/image28.png"/><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170.xml"/><Relationship Id="rId1" Type="http://schemas.openxmlformats.org/officeDocument/2006/relationships/slideLayout" Target="../slideLayouts/slideLayout5.xml"/></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6.xml"/></Relationships>
</file>

<file path=ppt/slides/_rels/slide172.xml.rels><?xml version="1.0" encoding="UTF-8" standalone="yes"?>
<Relationships xmlns="http://schemas.openxmlformats.org/package/2006/relationships"><Relationship Id="rId2" Type="http://schemas.openxmlformats.org/officeDocument/2006/relationships/notesSlide" Target="../notesSlides/notesSlide172.xml"/><Relationship Id="rId1" Type="http://schemas.openxmlformats.org/officeDocument/2006/relationships/slideLayout" Target="../slideLayouts/slideLayout6.xml"/></Relationships>
</file>

<file path=ppt/slides/_rels/slide17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3.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74.xml.rels><?xml version="1.0" encoding="UTF-8" standalone="yes"?>
<Relationships xmlns="http://schemas.openxmlformats.org/package/2006/relationships"><Relationship Id="rId2" Type="http://schemas.openxmlformats.org/officeDocument/2006/relationships/notesSlide" Target="../notesSlides/notesSlide174.xml"/><Relationship Id="rId1" Type="http://schemas.openxmlformats.org/officeDocument/2006/relationships/slideLayout" Target="../slideLayouts/slideLayout8.xml"/></Relationships>
</file>

<file path=ppt/slides/_rels/slide175.xml.rels><?xml version="1.0" encoding="UTF-8" standalone="yes"?>
<Relationships xmlns="http://schemas.openxmlformats.org/package/2006/relationships"><Relationship Id="rId2" Type="http://schemas.openxmlformats.org/officeDocument/2006/relationships/notesSlide" Target="../notesSlides/notesSlide175.xml"/><Relationship Id="rId1" Type="http://schemas.openxmlformats.org/officeDocument/2006/relationships/slideLayout" Target="../slideLayouts/slideLayout8.xml"/></Relationships>
</file>

<file path=ppt/slides/_rels/slide176.xml.rels><?xml version="1.0" encoding="UTF-8" standalone="yes"?>
<Relationships xmlns="http://schemas.openxmlformats.org/package/2006/relationships"><Relationship Id="rId2" Type="http://schemas.openxmlformats.org/officeDocument/2006/relationships/notesSlide" Target="../notesSlides/notesSlide176.xml"/><Relationship Id="rId1" Type="http://schemas.openxmlformats.org/officeDocument/2006/relationships/slideLayout" Target="../slideLayouts/slideLayout8.xml"/></Relationships>
</file>

<file path=ppt/slides/_rels/slide177.xml.rels><?xml version="1.0" encoding="UTF-8" standalone="yes"?>
<Relationships xmlns="http://schemas.openxmlformats.org/package/2006/relationships"><Relationship Id="rId2" Type="http://schemas.openxmlformats.org/officeDocument/2006/relationships/notesSlide" Target="../notesSlides/notesSlide177.xml"/><Relationship Id="rId1" Type="http://schemas.openxmlformats.org/officeDocument/2006/relationships/slideLayout" Target="../slideLayouts/slideLayout5.xml"/></Relationships>
</file>

<file path=ppt/slides/_rels/slide178.xml.rels><?xml version="1.0" encoding="UTF-8" standalone="yes"?>
<Relationships xmlns="http://schemas.openxmlformats.org/package/2006/relationships"><Relationship Id="rId2" Type="http://schemas.openxmlformats.org/officeDocument/2006/relationships/notesSlide" Target="../notesSlides/notesSlide178.xml"/><Relationship Id="rId1" Type="http://schemas.openxmlformats.org/officeDocument/2006/relationships/slideLayout" Target="../slideLayouts/slideLayout8.xml"/></Relationships>
</file>

<file path=ppt/slides/_rels/slide179.xml.rels><?xml version="1.0" encoding="UTF-8" standalone="yes"?>
<Relationships xmlns="http://schemas.openxmlformats.org/package/2006/relationships"><Relationship Id="rId2" Type="http://schemas.openxmlformats.org/officeDocument/2006/relationships/notesSlide" Target="../notesSlides/notesSlide179.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8.xml"/></Relationships>
</file>

<file path=ppt/slides/_rels/slide18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81.xml"/><Relationship Id="rId1" Type="http://schemas.openxmlformats.org/officeDocument/2006/relationships/slideLayout" Target="../slideLayouts/slideLayout8.xml"/></Relationships>
</file>

<file path=ppt/slides/_rels/slide182.xml.rels><?xml version="1.0" encoding="UTF-8" standalone="yes"?>
<Relationships xmlns="http://schemas.openxmlformats.org/package/2006/relationships"><Relationship Id="rId2" Type="http://schemas.openxmlformats.org/officeDocument/2006/relationships/notesSlide" Target="../notesSlides/notesSlide182.xml"/><Relationship Id="rId1" Type="http://schemas.openxmlformats.org/officeDocument/2006/relationships/slideLayout" Target="../slideLayouts/slideLayout5.xml"/></Relationships>
</file>

<file path=ppt/slides/_rels/slide183.xml.rels><?xml version="1.0" encoding="UTF-8" standalone="yes"?>
<Relationships xmlns="http://schemas.openxmlformats.org/package/2006/relationships"><Relationship Id="rId2" Type="http://schemas.openxmlformats.org/officeDocument/2006/relationships/notesSlide" Target="../notesSlides/notesSlide183.xml"/><Relationship Id="rId1" Type="http://schemas.openxmlformats.org/officeDocument/2006/relationships/slideLayout" Target="../slideLayouts/slideLayout7.xml"/></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10.xml"/></Relationships>
</file>

<file path=ppt/slides/_rels/slide185.xml.rels><?xml version="1.0" encoding="UTF-8" standalone="yes"?>
<Relationships xmlns="http://schemas.openxmlformats.org/package/2006/relationships"><Relationship Id="rId2" Type="http://schemas.openxmlformats.org/officeDocument/2006/relationships/notesSlide" Target="../notesSlides/notesSlide185.xml"/><Relationship Id="rId1" Type="http://schemas.openxmlformats.org/officeDocument/2006/relationships/slideLayout" Target="../slideLayouts/slideLayout6.xml"/></Relationships>
</file>

<file path=ppt/slides/_rels/slide18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86.xml"/><Relationship Id="rId1" Type="http://schemas.openxmlformats.org/officeDocument/2006/relationships/slideLayout" Target="../slideLayouts/slideLayout6.xml"/></Relationships>
</file>

<file path=ppt/slides/_rels/slide18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87.xml"/><Relationship Id="rId1" Type="http://schemas.openxmlformats.org/officeDocument/2006/relationships/slideLayout" Target="../slideLayouts/slideLayout6.xml"/></Relationships>
</file>

<file path=ppt/slides/_rels/slide188.xml.rels><?xml version="1.0" encoding="UTF-8" standalone="yes"?>
<Relationships xmlns="http://schemas.openxmlformats.org/package/2006/relationships"><Relationship Id="rId2" Type="http://schemas.openxmlformats.org/officeDocument/2006/relationships/notesSlide" Target="../notesSlides/notesSlide188.xml"/><Relationship Id="rId1" Type="http://schemas.openxmlformats.org/officeDocument/2006/relationships/slideLayout" Target="../slideLayouts/slideLayout7.xml"/></Relationships>
</file>

<file path=ppt/slides/_rels/slide189.xml.rels><?xml version="1.0" encoding="UTF-8" standalone="yes"?>
<Relationships xmlns="http://schemas.openxmlformats.org/package/2006/relationships"><Relationship Id="rId2" Type="http://schemas.openxmlformats.org/officeDocument/2006/relationships/notesSlide" Target="../notesSlides/notesSlide189.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190.xml.rels><?xml version="1.0" encoding="UTF-8" standalone="yes"?>
<Relationships xmlns="http://schemas.openxmlformats.org/package/2006/relationships"><Relationship Id="rId2" Type="http://schemas.openxmlformats.org/officeDocument/2006/relationships/notesSlide" Target="../notesSlides/notesSlide190.xml"/><Relationship Id="rId1" Type="http://schemas.openxmlformats.org/officeDocument/2006/relationships/slideLayout" Target="../slideLayouts/slideLayout6.xml"/></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6.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10.xml"/></Relationships>
</file>

<file path=ppt/slides/_rels/slide19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3.xml"/><Relationship Id="rId1" Type="http://schemas.openxmlformats.org/officeDocument/2006/relationships/slideLayout" Target="../slideLayouts/slideLayout7.xml"/></Relationships>
</file>

<file path=ppt/slides/_rels/slide19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4.xml"/><Relationship Id="rId1" Type="http://schemas.openxmlformats.org/officeDocument/2006/relationships/slideLayout" Target="../slideLayouts/slideLayout7.xml"/></Relationships>
</file>

<file path=ppt/slides/_rels/slide19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95.xml"/><Relationship Id="rId1" Type="http://schemas.openxmlformats.org/officeDocument/2006/relationships/slideLayout" Target="../slideLayouts/slideLayout7.xml"/></Relationships>
</file>

<file path=ppt/slides/_rels/slide196.xml.rels><?xml version="1.0" encoding="UTF-8" standalone="yes"?>
<Relationships xmlns="http://schemas.openxmlformats.org/package/2006/relationships"><Relationship Id="rId2" Type="http://schemas.openxmlformats.org/officeDocument/2006/relationships/notesSlide" Target="../notesSlides/notesSlide196.xml"/><Relationship Id="rId1" Type="http://schemas.openxmlformats.org/officeDocument/2006/relationships/slideLayout" Target="../slideLayouts/slideLayout5.xml"/></Relationships>
</file>

<file path=ppt/slides/_rels/slide19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97.xml"/><Relationship Id="rId1"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2" Type="http://schemas.openxmlformats.org/officeDocument/2006/relationships/notesSlide" Target="../notesSlides/notesSlide198.xml"/><Relationship Id="rId1" Type="http://schemas.openxmlformats.org/officeDocument/2006/relationships/slideLayout" Target="../slideLayouts/slideLayout5.xml"/></Relationships>
</file>

<file path=ppt/slides/_rels/slide199.xml.rels><?xml version="1.0" encoding="UTF-8" standalone="yes"?>
<Relationships xmlns="http://schemas.openxmlformats.org/package/2006/relationships"><Relationship Id="rId2" Type="http://schemas.openxmlformats.org/officeDocument/2006/relationships/notesSlide" Target="../notesSlides/notesSlide19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00.xml.rels><?xml version="1.0" encoding="UTF-8" standalone="yes"?>
<Relationships xmlns="http://schemas.openxmlformats.org/package/2006/relationships"><Relationship Id="rId2" Type="http://schemas.openxmlformats.org/officeDocument/2006/relationships/notesSlide" Target="../notesSlides/notesSlide200.xml"/><Relationship Id="rId1" Type="http://schemas.openxmlformats.org/officeDocument/2006/relationships/slideLayout" Target="../slideLayouts/slideLayout7.xml"/></Relationships>
</file>

<file path=ppt/slides/_rels/slide201.xml.rels><?xml version="1.0" encoding="UTF-8" standalone="yes"?>
<Relationships xmlns="http://schemas.openxmlformats.org/package/2006/relationships"><Relationship Id="rId2" Type="http://schemas.openxmlformats.org/officeDocument/2006/relationships/notesSlide" Target="../notesSlides/notesSlide201.xml"/><Relationship Id="rId1" Type="http://schemas.openxmlformats.org/officeDocument/2006/relationships/slideLayout" Target="../slideLayouts/slideLayout7.xml"/></Relationships>
</file>

<file path=ppt/slides/_rels/slide202.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7.xml"/></Relationships>
</file>

<file path=ppt/slides/_rels/slide203.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7.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7.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7.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7.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5.xml"/></Relationships>
</file>

<file path=ppt/slides/_rels/slide208.xml.rels><?xml version="1.0" encoding="UTF-8" standalone="yes"?>
<Relationships xmlns="http://schemas.openxmlformats.org/package/2006/relationships"><Relationship Id="rId2" Type="http://schemas.openxmlformats.org/officeDocument/2006/relationships/notesSlide" Target="../notesSlides/notesSlide208.xml"/><Relationship Id="rId1" Type="http://schemas.openxmlformats.org/officeDocument/2006/relationships/slideLayout" Target="../slideLayouts/slideLayout7.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209.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10.xml.rels><?xml version="1.0" encoding="UTF-8" standalone="yes"?>
<Relationships xmlns="http://schemas.openxmlformats.org/package/2006/relationships"><Relationship Id="rId2" Type="http://schemas.openxmlformats.org/officeDocument/2006/relationships/notesSlide" Target="../notesSlides/notesSlide210.xml"/><Relationship Id="rId1" Type="http://schemas.openxmlformats.org/officeDocument/2006/relationships/slideLayout" Target="../slideLayouts/slideLayout5.xml"/></Relationships>
</file>

<file path=ppt/slides/_rels/slide21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1.xml"/><Relationship Id="rId1" Type="http://schemas.openxmlformats.org/officeDocument/2006/relationships/slideLayout" Target="../slideLayouts/slideLayout7.xml"/></Relationships>
</file>

<file path=ppt/slides/_rels/slide2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12.xml"/><Relationship Id="rId1" Type="http://schemas.openxmlformats.org/officeDocument/2006/relationships/slideLayout" Target="../slideLayouts/slideLayout7.xml"/></Relationships>
</file>

<file path=ppt/slides/_rels/slide21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3.xml"/><Relationship Id="rId1" Type="http://schemas.openxmlformats.org/officeDocument/2006/relationships/slideLayout" Target="../slideLayouts/slideLayout7.xml"/></Relationships>
</file>

<file path=ppt/slides/_rels/slide21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4.xml"/><Relationship Id="rId1" Type="http://schemas.openxmlformats.org/officeDocument/2006/relationships/slideLayout" Target="../slideLayouts/slideLayout7.xml"/></Relationships>
</file>

<file path=ppt/slides/_rels/slide21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5.xml"/><Relationship Id="rId1" Type="http://schemas.openxmlformats.org/officeDocument/2006/relationships/slideLayout" Target="../slideLayouts/slideLayout7.xml"/></Relationships>
</file>

<file path=ppt/slides/_rels/slide21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6.xml"/><Relationship Id="rId1" Type="http://schemas.openxmlformats.org/officeDocument/2006/relationships/slideLayout" Target="../slideLayouts/slideLayout7.xml"/></Relationships>
</file>

<file path=ppt/slides/_rels/slide21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17.xml"/><Relationship Id="rId1" Type="http://schemas.openxmlformats.org/officeDocument/2006/relationships/slideLayout" Target="../slideLayouts/slideLayout7.xml"/></Relationships>
</file>

<file path=ppt/slides/_rels/slide21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18.xml"/><Relationship Id="rId1" Type="http://schemas.openxmlformats.org/officeDocument/2006/relationships/slideLayout" Target="../slideLayouts/slideLayout7.xml"/></Relationships>
</file>

<file path=ppt/slides/_rels/slide21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20.xml.rels><?xml version="1.0" encoding="UTF-8" standalone="yes"?>
<Relationships xmlns="http://schemas.openxmlformats.org/package/2006/relationships"><Relationship Id="rId2" Type="http://schemas.openxmlformats.org/officeDocument/2006/relationships/notesSlide" Target="../notesSlides/notesSlide220.xml"/><Relationship Id="rId1" Type="http://schemas.openxmlformats.org/officeDocument/2006/relationships/slideLayout" Target="../slideLayouts/slideLayout5.xml"/></Relationships>
</file>

<file path=ppt/slides/_rels/slide22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1.xml"/><Relationship Id="rId1" Type="http://schemas.openxmlformats.org/officeDocument/2006/relationships/slideLayout" Target="../slideLayouts/slideLayout7.xml"/></Relationships>
</file>

<file path=ppt/slides/_rels/slide22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2.xml"/><Relationship Id="rId1" Type="http://schemas.openxmlformats.org/officeDocument/2006/relationships/slideLayout" Target="../slideLayouts/slideLayout7.xml"/></Relationships>
</file>

<file path=ppt/slides/_rels/slide223.xml.rels><?xml version="1.0" encoding="UTF-8" standalone="yes"?>
<Relationships xmlns="http://schemas.openxmlformats.org/package/2006/relationships"><Relationship Id="rId3" Type="http://schemas.openxmlformats.org/officeDocument/2006/relationships/hyperlink" Target="https://www.youtube.com/watch?v=pbCRHAM5NG0" TargetMode="External"/><Relationship Id="rId2" Type="http://schemas.openxmlformats.org/officeDocument/2006/relationships/notesSlide" Target="../notesSlides/notesSlide223.xml"/><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22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24.xml"/><Relationship Id="rId1" Type="http://schemas.openxmlformats.org/officeDocument/2006/relationships/slideLayout" Target="../slideLayouts/slideLayout7.xml"/><Relationship Id="rId4" Type="http://schemas.openxmlformats.org/officeDocument/2006/relationships/image" Target="../media/image37.png"/></Relationships>
</file>

<file path=ppt/slides/_rels/slide225.xml.rels><?xml version="1.0" encoding="UTF-8" standalone="yes"?>
<Relationships xmlns="http://schemas.openxmlformats.org/package/2006/relationships"><Relationship Id="rId2" Type="http://schemas.openxmlformats.org/officeDocument/2006/relationships/notesSlide" Target="../notesSlides/notesSlide225.xml"/><Relationship Id="rId1" Type="http://schemas.openxmlformats.org/officeDocument/2006/relationships/slideLayout" Target="../slideLayouts/slideLayout5.xml"/></Relationships>
</file>

<file path=ppt/slides/_rels/slide22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226.xml"/><Relationship Id="rId1" Type="http://schemas.openxmlformats.org/officeDocument/2006/relationships/slideLayout" Target="../slideLayouts/slideLayout7.xml"/></Relationships>
</file>

<file path=ppt/slides/_rels/slide2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27.xml"/><Relationship Id="rId1" Type="http://schemas.openxmlformats.org/officeDocument/2006/relationships/slideLayout" Target="../slideLayouts/slideLayout8.xml"/></Relationships>
</file>

<file path=ppt/slides/_rels/slide22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28.xml"/><Relationship Id="rId1" Type="http://schemas.openxmlformats.org/officeDocument/2006/relationships/slideLayout" Target="../slideLayouts/slideLayout8.xml"/></Relationships>
</file>

<file path=ppt/slides/_rels/slide2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2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3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230.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hyperlink" Target="https://en.wikipedia.org/wiki/Hexagonal_architecture_(software)" TargetMode="External"/><Relationship Id="rId4" Type="http://schemas.openxmlformats.org/officeDocument/2006/relationships/hyperlink" Target="https://jeffreypalermo.com/2008/07/the-onion-architecture-part-1/"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3.xml"/><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5.xml"/></Relationships>
</file>

<file path=ppt/slides/_rels/slide6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7.xml"/><Relationship Id="rId1" Type="http://schemas.openxmlformats.org/officeDocument/2006/relationships/slideLayout" Target="../slideLayouts/slideLayout8.xml"/></Relationships>
</file>

<file path=ppt/slides/_rels/slide6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9.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0.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2.xml"/><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5.xml"/></Relationships>
</file>

<file path=ppt/slides/_rels/slide7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4.xml"/><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5.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5.xml"/><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6.xml"/><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7.xml"/><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8.xml"/><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5.xml"/></Relationships>
</file>

<file path=ppt/slides/_rels/slide9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1.xml"/><Relationship Id="rId1"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5.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5.xml"/></Relationships>
</file>

<file path=ppt/slides/_rels/slide9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6.xml"/><Relationship Id="rId1"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7.xml"/><Relationship Id="rId1"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8.xml"/><Relationship Id="rId1"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ctrTitle"/>
          </p:nvPr>
        </p:nvSpPr>
        <p:spPr>
          <a:prstGeom prst="rect">
            <a:avLst/>
          </a:prstGeom>
        </p:spPr>
        <p:txBody>
          <a:bodyPr/>
          <a:lstStyle/>
          <a:p>
            <a:r>
              <a:rPr lang="ja-JP" altLang="en-US" sz="6000" dirty="0"/>
              <a:t>世界一</a:t>
            </a:r>
            <a:r>
              <a:rPr lang="ja-JP" altLang="en-US" sz="6000"/>
              <a:t>わかりやすい</a:t>
            </a:r>
            <a:r>
              <a:rPr lang="en-US" altLang="ja-JP" sz="6000"/>
              <a:t>Clean Architecture</a:t>
            </a:r>
            <a:endParaRPr lang="en-US" sz="6000" dirty="0"/>
          </a:p>
        </p:txBody>
      </p:sp>
      <p:sp>
        <p:nvSpPr>
          <p:cNvPr id="3" name="サブタイトル 2"/>
          <p:cNvSpPr>
            <a:spLocks noGrp="1"/>
          </p:cNvSpPr>
          <p:nvPr>
            <p:ph type="subTitle" idx="1"/>
          </p:nvPr>
        </p:nvSpPr>
        <p:spPr/>
        <p:txBody>
          <a:bodyPr>
            <a:normAutofit fontScale="92500" lnSpcReduction="20000"/>
          </a:bodyPr>
          <a:lstStyle/>
          <a:p>
            <a:r>
              <a:rPr lang="en-US" altLang="ja-JP" sz="3900" dirty="0"/>
              <a:t>~</a:t>
            </a:r>
            <a:r>
              <a:rPr lang="ja-JP" altLang="en-US" sz="3900" dirty="0"/>
              <a:t> 技術レイヤー分割より大切なモノ </a:t>
            </a:r>
            <a:r>
              <a:rPr lang="en-US" altLang="ja-JP" sz="3900" dirty="0"/>
              <a:t>~</a:t>
            </a:r>
            <a:endParaRPr lang="en-US" altLang="ja-JP" dirty="0"/>
          </a:p>
          <a:p>
            <a:r>
              <a:rPr lang="en-US" sz="2400" dirty="0"/>
              <a:t>Atsushi Nakamura</a:t>
            </a:r>
          </a:p>
        </p:txBody>
      </p:sp>
      <p:cxnSp>
        <p:nvCxnSpPr>
          <p:cNvPr id="11" name="直線コネクタ 10"/>
          <p:cNvCxnSpPr/>
          <p:nvPr/>
        </p:nvCxnSpPr>
        <p:spPr>
          <a:xfrm>
            <a:off x="2260600" y="5438274"/>
            <a:ext cx="137414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74853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6B9A669F-2EBD-4B9D-BAAA-7C4DBBDDB6E6}"/>
              </a:ext>
            </a:extLst>
          </p:cNvPr>
          <p:cNvSpPr>
            <a:spLocks noGrp="1"/>
          </p:cNvSpPr>
          <p:nvPr>
            <p:ph type="title"/>
          </p:nvPr>
        </p:nvSpPr>
        <p:spPr/>
        <p:txBody>
          <a:bodyPr/>
          <a:lstStyle/>
          <a:p>
            <a:r>
              <a:rPr kumimoji="1" lang="en-US" altLang="ja-JP"/>
              <a:t>About Me</a:t>
            </a:r>
            <a:endParaRPr kumimoji="1" lang="ja-JP" altLang="en-US" dirty="0"/>
          </a:p>
        </p:txBody>
      </p:sp>
      <p:pic>
        <p:nvPicPr>
          <p:cNvPr id="7" name="図 6">
            <a:extLst>
              <a:ext uri="{FF2B5EF4-FFF2-40B4-BE49-F238E27FC236}">
                <a16:creationId xmlns:a16="http://schemas.microsoft.com/office/drawing/2014/main" id="{18761964-AD7F-4F77-8657-526F68BD748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149" y="1322436"/>
            <a:ext cx="3916866" cy="3916866"/>
          </a:xfrm>
          <a:prstGeom prst="rect">
            <a:avLst/>
          </a:prstGeom>
        </p:spPr>
      </p:pic>
      <p:sp>
        <p:nvSpPr>
          <p:cNvPr id="8" name="テキスト プレースホルダー 8">
            <a:extLst>
              <a:ext uri="{FF2B5EF4-FFF2-40B4-BE49-F238E27FC236}">
                <a16:creationId xmlns:a16="http://schemas.microsoft.com/office/drawing/2014/main" id="{219E4D4A-5DF8-40B0-BF8B-0F518FC1BDC7}"/>
              </a:ext>
            </a:extLst>
          </p:cNvPr>
          <p:cNvSpPr txBox="1">
            <a:spLocks/>
          </p:cNvSpPr>
          <p:nvPr/>
        </p:nvSpPr>
        <p:spPr>
          <a:xfrm>
            <a:off x="4005577" y="1454135"/>
            <a:ext cx="14122158" cy="7736704"/>
          </a:xfrm>
          <a:prstGeom prst="rect">
            <a:avLst/>
          </a:prstGeom>
        </p:spPr>
        <p:txBody>
          <a:bodyPr anchor="t"/>
          <a:lstStyle>
            <a:lvl1pPr marL="0" indent="0" algn="l" defTabSz="1371600" rtl="0" eaLnBrk="1" latinLnBrk="0" hangingPunct="1">
              <a:lnSpc>
                <a:spcPct val="90000"/>
              </a:lnSpc>
              <a:spcBef>
                <a:spcPts val="1500"/>
              </a:spcBef>
              <a:buFont typeface="Wingdings" panose="05000000000000000000" pitchFamily="2" charset="2"/>
              <a:buNone/>
              <a:defRPr sz="2700" kern="1200">
                <a:solidFill>
                  <a:schemeClr val="tx1"/>
                </a:solidFill>
                <a:latin typeface="Aller Light" panose="02000503000000020004" pitchFamily="2" charset="0"/>
                <a:ea typeface="A-OTF Shin Go Pro L" panose="020B0300000000000000" pitchFamily="34" charset="-128"/>
                <a:cs typeface="+mn-cs"/>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kumimoji="1" lang="ja-JP" altLang="en-US" sz="6600" dirty="0">
                <a:latin typeface="M+ 1c light" panose="020B0403020204020204" pitchFamily="50" charset="-128"/>
                <a:ea typeface="M+ 1c light" panose="020B0403020204020204" pitchFamily="50" charset="-128"/>
                <a:cs typeface="M+ 1c light" panose="020B0403020204020204" pitchFamily="50" charset="-128"/>
              </a:rPr>
              <a:t>中村</a:t>
            </a:r>
            <a:r>
              <a:rPr kumimoji="1" lang="en-US" altLang="ja-JP" sz="6600" dirty="0">
                <a:latin typeface="M+ 1c light" panose="020B0403020204020204" pitchFamily="50" charset="-128"/>
                <a:ea typeface="M+ 1c light" panose="020B0403020204020204" pitchFamily="50" charset="-128"/>
                <a:cs typeface="M+ 1c light" panose="020B0403020204020204" pitchFamily="50" charset="-128"/>
              </a:rPr>
              <a:t> </a:t>
            </a:r>
            <a:r>
              <a:rPr kumimoji="1" lang="ja-JP" altLang="en-US" sz="6600" dirty="0">
                <a:latin typeface="M+ 1c light" panose="020B0403020204020204" pitchFamily="50" charset="-128"/>
                <a:ea typeface="M+ 1c light" panose="020B0403020204020204" pitchFamily="50" charset="-128"/>
                <a:cs typeface="M+ 1c light" panose="020B0403020204020204" pitchFamily="50" charset="-128"/>
              </a:rPr>
              <a:t>充志</a:t>
            </a:r>
            <a:r>
              <a:rPr kumimoji="1" lang="en-US" altLang="ja-JP" sz="6600" dirty="0">
                <a:latin typeface="M+ 1c light" panose="020B0403020204020204" pitchFamily="50" charset="-128"/>
                <a:ea typeface="M+ 1c light" panose="020B0403020204020204" pitchFamily="50" charset="-128"/>
                <a:cs typeface="M+ 1c light" panose="020B0403020204020204" pitchFamily="50" charset="-128"/>
              </a:rPr>
              <a:t> / Atsushi Nakamura</a:t>
            </a:r>
          </a:p>
          <a:p>
            <a:r>
              <a:rPr kumimoji="1" lang="ja-JP" altLang="en-US" sz="400" dirty="0">
                <a:latin typeface="M+ 1c light" panose="020B0403020204020204" pitchFamily="50" charset="-128"/>
                <a:ea typeface="M+ 1c light" panose="020B0403020204020204" pitchFamily="50" charset="-128"/>
                <a:cs typeface="M+ 1c light" panose="020B0403020204020204" pitchFamily="50" charset="-128"/>
              </a:rPr>
              <a:t>　</a:t>
            </a:r>
            <a:endParaRPr kumimoji="1" lang="en-US" altLang="ja-JP" sz="60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r>
              <a:rPr kumimoji="1" lang="ja-JP" altLang="en-US" sz="3700" dirty="0">
                <a:latin typeface="M+ 1c light" panose="020B0403020204020204" pitchFamily="50" charset="-128"/>
                <a:ea typeface="M+ 1c light" panose="020B0403020204020204" pitchFamily="50" charset="-128"/>
                <a:cs typeface="M+ 1c light" panose="020B0403020204020204" pitchFamily="50" charset="-128"/>
              </a:rPr>
              <a:t>リコージャパン株式会社 所属</a:t>
            </a: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r>
              <a:rPr kumimoji="1" lang="en-US" altLang="ja-JP" sz="3700" dirty="0">
                <a:latin typeface="M+ 1c light" panose="020B0403020204020204" pitchFamily="50" charset="-128"/>
                <a:ea typeface="M+ 1c light" panose="020B0403020204020204" pitchFamily="50" charset="-128"/>
                <a:cs typeface="M+ 1c light" panose="020B0403020204020204" pitchFamily="50" charset="-128"/>
              </a:rPr>
              <a:t>Enterprise</a:t>
            </a:r>
            <a:r>
              <a:rPr kumimoji="1" lang="ja-JP" altLang="en-US" sz="3700" dirty="0">
                <a:latin typeface="M+ 1c light" panose="020B0403020204020204" pitchFamily="50" charset="-128"/>
                <a:ea typeface="M+ 1c light" panose="020B0403020204020204" pitchFamily="50" charset="-128"/>
                <a:cs typeface="M+ 1c light" panose="020B0403020204020204" pitchFamily="50" charset="-128"/>
              </a:rPr>
              <a:t>（おもに金融）系</a:t>
            </a:r>
            <a:r>
              <a:rPr kumimoji="1" lang="en-US" altLang="ja-JP" sz="3700" dirty="0">
                <a:latin typeface="M+ 1c light" panose="020B0403020204020204" pitchFamily="50" charset="-128"/>
                <a:ea typeface="M+ 1c light" panose="020B0403020204020204" pitchFamily="50" charset="-128"/>
                <a:cs typeface="M+ 1c light" panose="020B0403020204020204" pitchFamily="50" charset="-128"/>
              </a:rPr>
              <a:t>SIer</a:t>
            </a:r>
            <a:r>
              <a:rPr kumimoji="1" lang="ja-JP" altLang="en-US" sz="3700" dirty="0">
                <a:latin typeface="M+ 1c light" panose="020B0403020204020204" pitchFamily="50" charset="-128"/>
                <a:ea typeface="M+ 1c light" panose="020B0403020204020204" pitchFamily="50" charset="-128"/>
                <a:cs typeface="M+ 1c light" panose="020B0403020204020204" pitchFamily="50" charset="-128"/>
              </a:rPr>
              <a:t>の</a:t>
            </a:r>
            <a:r>
              <a:rPr kumimoji="1" lang="en-US" altLang="ja-JP" sz="3700" dirty="0">
                <a:latin typeface="M+ 1c light" panose="020B0403020204020204" pitchFamily="50" charset="-128"/>
                <a:ea typeface="M+ 1c light" panose="020B0403020204020204" pitchFamily="50" charset="-128"/>
                <a:cs typeface="M+ 1c light" panose="020B0403020204020204" pitchFamily="50" charset="-128"/>
              </a:rPr>
              <a:t>IT</a:t>
            </a:r>
            <a:r>
              <a:rPr kumimoji="1" lang="ja-JP" altLang="en-US" sz="3700" dirty="0">
                <a:latin typeface="M+ 1c light" panose="020B0403020204020204" pitchFamily="50" charset="-128"/>
                <a:ea typeface="M+ 1c light" panose="020B0403020204020204" pitchFamily="50" charset="-128"/>
                <a:cs typeface="M+ 1c light" panose="020B0403020204020204" pitchFamily="50" charset="-128"/>
              </a:rPr>
              <a:t>アーキテクト</a:t>
            </a: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r>
              <a:rPr kumimoji="1" lang="ja-JP" altLang="en-US" sz="3700" dirty="0">
                <a:latin typeface="M+ 1c light" panose="020B0403020204020204" pitchFamily="50" charset="-128"/>
                <a:ea typeface="M+ 1c light" panose="020B0403020204020204" pitchFamily="50" charset="-128"/>
                <a:cs typeface="M+ 1c light" panose="020B0403020204020204" pitchFamily="50" charset="-128"/>
              </a:rPr>
              <a:t>最近はプロダクトオーナー風なことも</a:t>
            </a: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r>
              <a:rPr kumimoji="1" lang="ja-JP" altLang="en-US" sz="3700" dirty="0">
                <a:latin typeface="M+ 1c light" panose="020B0403020204020204" pitchFamily="50" charset="-128"/>
                <a:ea typeface="M+ 1c light" panose="020B0403020204020204" pitchFamily="50" charset="-128"/>
                <a:cs typeface="M+ 1c light" panose="020B0403020204020204" pitchFamily="50" charset="-128"/>
              </a:rPr>
              <a:t>「持続可能なソフトウェア」の探求がライフワーク</a:t>
            </a: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lvl="1" indent="0">
              <a:buNone/>
            </a:pP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lvl="1" indent="0">
              <a:buNone/>
            </a:pP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r>
              <a:rPr kumimoji="1" lang="en-US" altLang="ja-JP" sz="3700" dirty="0">
                <a:latin typeface="M+ 1c light" panose="020B0403020204020204" pitchFamily="50" charset="-128"/>
                <a:ea typeface="M+ 1c light" panose="020B0403020204020204" pitchFamily="50" charset="-128"/>
                <a:cs typeface="M+ 1c light" panose="020B0403020204020204" pitchFamily="50" charset="-128"/>
              </a:rPr>
              <a:t>Blog		</a:t>
            </a:r>
            <a:r>
              <a:rPr kumimoji="1" lang="en-US" altLang="ja-JP" sz="3700" dirty="0">
                <a:latin typeface="M+ 1c light" panose="020B0403020204020204" pitchFamily="50" charset="-128"/>
                <a:ea typeface="M+ 1c light" panose="020B0403020204020204" pitchFamily="50" charset="-128"/>
                <a:cs typeface="M+ 1c light" panose="020B0403020204020204" pitchFamily="50" charset="-128"/>
                <a:hlinkClick r:id="rId4"/>
              </a:rPr>
              <a:t>https://zenn.dev/nuits_jp</a:t>
            </a: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r>
              <a:rPr kumimoji="1" lang="en-US" altLang="ja-JP" sz="3700" dirty="0">
                <a:latin typeface="M+ 1c light" panose="020B0403020204020204" pitchFamily="50" charset="-128"/>
                <a:ea typeface="M+ 1c light" panose="020B0403020204020204" pitchFamily="50" charset="-128"/>
                <a:cs typeface="M+ 1c light" panose="020B0403020204020204" pitchFamily="50" charset="-128"/>
              </a:rPr>
              <a:t>Twitter(X)	</a:t>
            </a:r>
            <a:r>
              <a:rPr kumimoji="1" lang="en-US" altLang="ja-JP" sz="3700" dirty="0">
                <a:latin typeface="M+ 1c light" panose="020B0403020204020204" pitchFamily="50" charset="-128"/>
                <a:ea typeface="M+ 1c light" panose="020B0403020204020204" pitchFamily="50" charset="-128"/>
                <a:cs typeface="M+ 1c light" panose="020B0403020204020204" pitchFamily="50" charset="-128"/>
                <a:hlinkClick r:id="rId5"/>
              </a:rPr>
              <a:t>@nuits_jp</a:t>
            </a: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r>
              <a:rPr kumimoji="1" lang="en-US" altLang="ja-JP" sz="3700" dirty="0">
                <a:latin typeface="M+ 1c light" panose="020B0403020204020204" pitchFamily="50" charset="-128"/>
                <a:ea typeface="M+ 1c light" panose="020B0403020204020204" pitchFamily="50" charset="-128"/>
                <a:cs typeface="M+ 1c light" panose="020B0403020204020204" pitchFamily="50" charset="-128"/>
              </a:rPr>
              <a:t>GitHub	</a:t>
            </a:r>
            <a:r>
              <a:rPr kumimoji="1" lang="en-US" altLang="ja-JP" sz="3700" dirty="0">
                <a:latin typeface="M+ 1c light" panose="020B0403020204020204" pitchFamily="50" charset="-128"/>
                <a:ea typeface="M+ 1c light" panose="020B0403020204020204" pitchFamily="50" charset="-128"/>
                <a:cs typeface="M+ 1c light" panose="020B0403020204020204" pitchFamily="50" charset="-128"/>
                <a:hlinkClick r:id="rId4"/>
              </a:rPr>
              <a:t> https://github.com/nuitsjp</a:t>
            </a: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1257300" lvl="1" indent="-571500">
              <a:buFont typeface="Arial" charset="0"/>
              <a:buChar char="•"/>
            </a:pPr>
            <a:endParaRPr kumimoji="1" lang="en-US" altLang="ja-JP" sz="3700" dirty="0">
              <a:latin typeface="M+ 1c light" panose="020B0403020204020204" pitchFamily="50" charset="-128"/>
              <a:ea typeface="M+ 1c light" panose="020B0403020204020204" pitchFamily="50" charset="-128"/>
              <a:cs typeface="M+ 1c light" panose="020B0403020204020204" pitchFamily="50" charset="-128"/>
            </a:endParaRPr>
          </a:p>
          <a:p>
            <a:pPr marL="571500" indent="-571500">
              <a:buFont typeface="Arial" charset="0"/>
              <a:buChar char="•"/>
            </a:pPr>
            <a:endParaRPr kumimoji="1" lang="en-US" altLang="ja-JP" sz="4000" dirty="0">
              <a:latin typeface="M+ 1c light" panose="020B0403020204020204" pitchFamily="50" charset="-128"/>
              <a:ea typeface="M+ 1c light" panose="020B0403020204020204" pitchFamily="50" charset="-128"/>
              <a:cs typeface="M+ 1c light" panose="020B0403020204020204" pitchFamily="50" charset="-128"/>
            </a:endParaRPr>
          </a:p>
        </p:txBody>
      </p:sp>
      <p:pic>
        <p:nvPicPr>
          <p:cNvPr id="9" name="図 8">
            <a:extLst>
              <a:ext uri="{FF2B5EF4-FFF2-40B4-BE49-F238E27FC236}">
                <a16:creationId xmlns:a16="http://schemas.microsoft.com/office/drawing/2014/main" id="{9C5AE7C7-A744-4C5D-9F08-1D332726967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30310" y="6788648"/>
            <a:ext cx="1914950" cy="3032004"/>
          </a:xfrm>
          <a:prstGeom prst="rect">
            <a:avLst/>
          </a:prstGeom>
        </p:spPr>
      </p:pic>
    </p:spTree>
    <p:extLst>
      <p:ext uri="{BB962C8B-B14F-4D97-AF65-F5344CB8AC3E}">
        <p14:creationId xmlns:p14="http://schemas.microsoft.com/office/powerpoint/2010/main" val="1342366045"/>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45AD6CA2-ED06-92C0-7AE7-603D51030BE4}"/>
              </a:ext>
            </a:extLst>
          </p:cNvPr>
          <p:cNvSpPr>
            <a:spLocks noGrp="1"/>
          </p:cNvSpPr>
          <p:nvPr>
            <p:ph type="title"/>
          </p:nvPr>
        </p:nvSpPr>
        <p:spPr/>
        <p:txBody>
          <a:bodyPr/>
          <a:lstStyle/>
          <a:p>
            <a:r>
              <a:rPr lang="ja-JP" altLang="en-US" dirty="0"/>
              <a:t>クラス図</a:t>
            </a:r>
          </a:p>
        </p:txBody>
      </p:sp>
      <p:pic>
        <p:nvPicPr>
          <p:cNvPr id="5" name="図 4">
            <a:extLst>
              <a:ext uri="{FF2B5EF4-FFF2-40B4-BE49-F238E27FC236}">
                <a16:creationId xmlns:a16="http://schemas.microsoft.com/office/drawing/2014/main" id="{0E2D47BB-04DA-D984-B32A-7615A4F07868}"/>
              </a:ext>
            </a:extLst>
          </p:cNvPr>
          <p:cNvPicPr>
            <a:picLocks noChangeAspect="1"/>
          </p:cNvPicPr>
          <p:nvPr/>
        </p:nvPicPr>
        <p:blipFill>
          <a:blip r:embed="rId3"/>
          <a:stretch>
            <a:fillRect/>
          </a:stretch>
        </p:blipFill>
        <p:spPr>
          <a:xfrm>
            <a:off x="4283485" y="1362092"/>
            <a:ext cx="9712401" cy="8455673"/>
          </a:xfrm>
          <a:prstGeom prst="rect">
            <a:avLst/>
          </a:prstGeom>
        </p:spPr>
      </p:pic>
      <p:sp>
        <p:nvSpPr>
          <p:cNvPr id="6" name="円: 塗りつぶしなし 5">
            <a:extLst>
              <a:ext uri="{FF2B5EF4-FFF2-40B4-BE49-F238E27FC236}">
                <a16:creationId xmlns:a16="http://schemas.microsoft.com/office/drawing/2014/main" id="{173981D2-F5B6-FF08-1BB7-F0C2D505205E}"/>
              </a:ext>
            </a:extLst>
          </p:cNvPr>
          <p:cNvSpPr/>
          <p:nvPr/>
        </p:nvSpPr>
        <p:spPr>
          <a:xfrm>
            <a:off x="9392031" y="5436367"/>
            <a:ext cx="4345400" cy="1248156"/>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992641624"/>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399982-1558-D3B6-D7CB-C25A20A37EAF}"/>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D545C16C-D1CD-6422-E431-59CD973FF591}"/>
              </a:ext>
            </a:extLst>
          </p:cNvPr>
          <p:cNvSpPr>
            <a:spLocks noGrp="1"/>
          </p:cNvSpPr>
          <p:nvPr>
            <p:ph type="title"/>
          </p:nvPr>
        </p:nvSpPr>
        <p:spPr/>
        <p:txBody>
          <a:bodyPr/>
          <a:lstStyle/>
          <a:p>
            <a:r>
              <a:rPr lang="ja-JP" altLang="en-US" dirty="0"/>
              <a:t>クラス図</a:t>
            </a:r>
          </a:p>
        </p:txBody>
      </p:sp>
      <p:pic>
        <p:nvPicPr>
          <p:cNvPr id="5" name="図 4">
            <a:extLst>
              <a:ext uri="{FF2B5EF4-FFF2-40B4-BE49-F238E27FC236}">
                <a16:creationId xmlns:a16="http://schemas.microsoft.com/office/drawing/2014/main" id="{2C1BCFAA-87A0-8FC8-AC35-540E18DFBACB}"/>
              </a:ext>
            </a:extLst>
          </p:cNvPr>
          <p:cNvPicPr>
            <a:picLocks noChangeAspect="1"/>
          </p:cNvPicPr>
          <p:nvPr/>
        </p:nvPicPr>
        <p:blipFill>
          <a:blip r:embed="rId3"/>
          <a:stretch>
            <a:fillRect/>
          </a:stretch>
        </p:blipFill>
        <p:spPr>
          <a:xfrm>
            <a:off x="4283485" y="1362092"/>
            <a:ext cx="9712401" cy="8455673"/>
          </a:xfrm>
          <a:prstGeom prst="rect">
            <a:avLst/>
          </a:prstGeom>
        </p:spPr>
      </p:pic>
      <p:sp>
        <p:nvSpPr>
          <p:cNvPr id="2" name="円: 塗りつぶしなし 1">
            <a:extLst>
              <a:ext uri="{FF2B5EF4-FFF2-40B4-BE49-F238E27FC236}">
                <a16:creationId xmlns:a16="http://schemas.microsoft.com/office/drawing/2014/main" id="{62120772-D0DD-EA80-63FA-FAEA960F93AC}"/>
              </a:ext>
            </a:extLst>
          </p:cNvPr>
          <p:cNvSpPr/>
          <p:nvPr/>
        </p:nvSpPr>
        <p:spPr>
          <a:xfrm>
            <a:off x="5800725" y="8208169"/>
            <a:ext cx="1564481" cy="1090966"/>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58247202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BD8CCCEE-FBC4-2001-A080-52905C2E4AE8}"/>
              </a:ext>
            </a:extLst>
          </p:cNvPr>
          <p:cNvPicPr>
            <a:picLocks noChangeAspect="1"/>
          </p:cNvPicPr>
          <p:nvPr/>
        </p:nvPicPr>
        <p:blipFill>
          <a:blip r:embed="rId3"/>
          <a:stretch>
            <a:fillRect/>
          </a:stretch>
        </p:blipFill>
        <p:spPr>
          <a:xfrm>
            <a:off x="4302617" y="1307060"/>
            <a:ext cx="9682765" cy="8429872"/>
          </a:xfrm>
          <a:prstGeom prst="rect">
            <a:avLst/>
          </a:prstGeom>
        </p:spPr>
      </p:pic>
      <p:sp>
        <p:nvSpPr>
          <p:cNvPr id="3" name="タイトル 2">
            <a:extLst>
              <a:ext uri="{FF2B5EF4-FFF2-40B4-BE49-F238E27FC236}">
                <a16:creationId xmlns:a16="http://schemas.microsoft.com/office/drawing/2014/main" id="{45AD6CA2-ED06-92C0-7AE7-603D51030BE4}"/>
              </a:ext>
            </a:extLst>
          </p:cNvPr>
          <p:cNvSpPr>
            <a:spLocks noGrp="1"/>
          </p:cNvSpPr>
          <p:nvPr>
            <p:ph type="title"/>
          </p:nvPr>
        </p:nvSpPr>
        <p:spPr/>
        <p:txBody>
          <a:bodyPr/>
          <a:lstStyle/>
          <a:p>
            <a:r>
              <a:rPr lang="ja-JP" altLang="en-US" dirty="0"/>
              <a:t>クラス図</a:t>
            </a:r>
          </a:p>
        </p:txBody>
      </p:sp>
      <p:sp>
        <p:nvSpPr>
          <p:cNvPr id="14" name="円: 塗りつぶしなし 13">
            <a:extLst>
              <a:ext uri="{FF2B5EF4-FFF2-40B4-BE49-F238E27FC236}">
                <a16:creationId xmlns:a16="http://schemas.microsoft.com/office/drawing/2014/main" id="{CCBFF6B9-A9FD-B703-0CC3-A18309C24E74}"/>
              </a:ext>
            </a:extLst>
          </p:cNvPr>
          <p:cNvSpPr/>
          <p:nvPr/>
        </p:nvSpPr>
        <p:spPr>
          <a:xfrm>
            <a:off x="7634478" y="5327332"/>
            <a:ext cx="1947672" cy="1248156"/>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円: 塗りつぶしなし 4">
            <a:extLst>
              <a:ext uri="{FF2B5EF4-FFF2-40B4-BE49-F238E27FC236}">
                <a16:creationId xmlns:a16="http://schemas.microsoft.com/office/drawing/2014/main" id="{92F27C49-6512-4729-4DEE-DAED55A0F72E}"/>
              </a:ext>
            </a:extLst>
          </p:cNvPr>
          <p:cNvSpPr/>
          <p:nvPr/>
        </p:nvSpPr>
        <p:spPr>
          <a:xfrm>
            <a:off x="5119021" y="5368766"/>
            <a:ext cx="1947672" cy="1248156"/>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405318086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448732-DE65-6E84-2F24-5756931D3AB0}"/>
            </a:ext>
          </a:extLst>
        </p:cNvPr>
        <p:cNvGrpSpPr/>
        <p:nvPr/>
      </p:nvGrpSpPr>
      <p:grpSpPr>
        <a:xfrm>
          <a:off x="0" y="0"/>
          <a:ext cx="0" cy="0"/>
          <a:chOff x="0" y="0"/>
          <a:chExt cx="0" cy="0"/>
        </a:xfrm>
      </p:grpSpPr>
      <p:pic>
        <p:nvPicPr>
          <p:cNvPr id="2" name="図 1">
            <a:extLst>
              <a:ext uri="{FF2B5EF4-FFF2-40B4-BE49-F238E27FC236}">
                <a16:creationId xmlns:a16="http://schemas.microsoft.com/office/drawing/2014/main" id="{20668E85-AD1E-F651-1680-7FEF775AB14E}"/>
              </a:ext>
            </a:extLst>
          </p:cNvPr>
          <p:cNvPicPr>
            <a:picLocks noChangeAspect="1"/>
          </p:cNvPicPr>
          <p:nvPr/>
        </p:nvPicPr>
        <p:blipFill>
          <a:blip r:embed="rId3"/>
          <a:stretch>
            <a:fillRect/>
          </a:stretch>
        </p:blipFill>
        <p:spPr>
          <a:xfrm>
            <a:off x="4302617" y="1307060"/>
            <a:ext cx="9682765" cy="8429872"/>
          </a:xfrm>
          <a:prstGeom prst="rect">
            <a:avLst/>
          </a:prstGeom>
        </p:spPr>
      </p:pic>
      <p:sp>
        <p:nvSpPr>
          <p:cNvPr id="3" name="タイトル 2">
            <a:extLst>
              <a:ext uri="{FF2B5EF4-FFF2-40B4-BE49-F238E27FC236}">
                <a16:creationId xmlns:a16="http://schemas.microsoft.com/office/drawing/2014/main" id="{FAB75A04-A14D-2A6C-FFC7-C2B3F4C12C47}"/>
              </a:ext>
            </a:extLst>
          </p:cNvPr>
          <p:cNvSpPr>
            <a:spLocks noGrp="1"/>
          </p:cNvSpPr>
          <p:nvPr>
            <p:ph type="title"/>
          </p:nvPr>
        </p:nvSpPr>
        <p:spPr/>
        <p:txBody>
          <a:bodyPr/>
          <a:lstStyle/>
          <a:p>
            <a:r>
              <a:rPr lang="ja-JP" altLang="en-US" dirty="0"/>
              <a:t>クラス図</a:t>
            </a:r>
          </a:p>
        </p:txBody>
      </p:sp>
      <p:sp>
        <p:nvSpPr>
          <p:cNvPr id="14" name="円: 塗りつぶしなし 13">
            <a:extLst>
              <a:ext uri="{FF2B5EF4-FFF2-40B4-BE49-F238E27FC236}">
                <a16:creationId xmlns:a16="http://schemas.microsoft.com/office/drawing/2014/main" id="{F871B8C5-D290-090D-FA9A-0255C9B5CE8E}"/>
              </a:ext>
            </a:extLst>
          </p:cNvPr>
          <p:cNvSpPr/>
          <p:nvPr/>
        </p:nvSpPr>
        <p:spPr>
          <a:xfrm>
            <a:off x="7634478" y="5327332"/>
            <a:ext cx="1947672" cy="1248156"/>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円: 塗りつぶしなし 4">
            <a:extLst>
              <a:ext uri="{FF2B5EF4-FFF2-40B4-BE49-F238E27FC236}">
                <a16:creationId xmlns:a16="http://schemas.microsoft.com/office/drawing/2014/main" id="{5BCDC513-85DB-8F9F-2673-A96E8F59B38E}"/>
              </a:ext>
            </a:extLst>
          </p:cNvPr>
          <p:cNvSpPr/>
          <p:nvPr/>
        </p:nvSpPr>
        <p:spPr>
          <a:xfrm>
            <a:off x="5119021" y="5368766"/>
            <a:ext cx="1947672" cy="1248156"/>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2CCCD4F0-3D3E-C3FD-BCEF-C222F5AF9A67}"/>
              </a:ext>
            </a:extLst>
          </p:cNvPr>
          <p:cNvSpPr txBox="1"/>
          <p:nvPr/>
        </p:nvSpPr>
        <p:spPr>
          <a:xfrm>
            <a:off x="1687033" y="2165888"/>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7" name="矢印: 右 6">
            <a:extLst>
              <a:ext uri="{FF2B5EF4-FFF2-40B4-BE49-F238E27FC236}">
                <a16:creationId xmlns:a16="http://schemas.microsoft.com/office/drawing/2014/main" id="{7AAD9D2D-8BDB-C0AA-D02A-7B1159B00838}"/>
              </a:ext>
            </a:extLst>
          </p:cNvPr>
          <p:cNvSpPr/>
          <p:nvPr/>
        </p:nvSpPr>
        <p:spPr>
          <a:xfrm rot="5400000">
            <a:off x="1829204" y="3847666"/>
            <a:ext cx="2407447"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8" name="矢印: 右 7">
            <a:extLst>
              <a:ext uri="{FF2B5EF4-FFF2-40B4-BE49-F238E27FC236}">
                <a16:creationId xmlns:a16="http://schemas.microsoft.com/office/drawing/2014/main" id="{D8604A7A-E286-A652-57AF-2DFFD5637AE0}"/>
              </a:ext>
            </a:extLst>
          </p:cNvPr>
          <p:cNvSpPr/>
          <p:nvPr/>
        </p:nvSpPr>
        <p:spPr>
          <a:xfrm rot="16200000">
            <a:off x="1579175" y="6583720"/>
            <a:ext cx="2907507"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9" name="テキスト ボックス 8">
            <a:extLst>
              <a:ext uri="{FF2B5EF4-FFF2-40B4-BE49-F238E27FC236}">
                <a16:creationId xmlns:a16="http://schemas.microsoft.com/office/drawing/2014/main" id="{E86CD733-6C33-541F-800E-B96CAF30F2F5}"/>
              </a:ext>
            </a:extLst>
          </p:cNvPr>
          <p:cNvSpPr txBox="1"/>
          <p:nvPr/>
        </p:nvSpPr>
        <p:spPr>
          <a:xfrm>
            <a:off x="14107464" y="2165888"/>
            <a:ext cx="2492990" cy="646331"/>
          </a:xfrm>
          <a:prstGeom prst="rect">
            <a:avLst/>
          </a:prstGeom>
          <a:noFill/>
        </p:spPr>
        <p:txBody>
          <a:bodyPr wrap="non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制御の方向</a:t>
            </a:r>
          </a:p>
        </p:txBody>
      </p:sp>
      <p:sp>
        <p:nvSpPr>
          <p:cNvPr id="10" name="矢印: 右 9">
            <a:extLst>
              <a:ext uri="{FF2B5EF4-FFF2-40B4-BE49-F238E27FC236}">
                <a16:creationId xmlns:a16="http://schemas.microsoft.com/office/drawing/2014/main" id="{5058BBC4-E7AD-56FD-88E1-5B75435E69EF}"/>
              </a:ext>
            </a:extLst>
          </p:cNvPr>
          <p:cNvSpPr/>
          <p:nvPr/>
        </p:nvSpPr>
        <p:spPr>
          <a:xfrm rot="5400000">
            <a:off x="12783984" y="5340709"/>
            <a:ext cx="5393529" cy="770016"/>
          </a:xfrm>
          <a:prstGeom prst="rightArrow">
            <a:avLst/>
          </a:prstGeom>
          <a:solidFill>
            <a:srgbClr val="00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322054984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9EC688-A02C-6DDE-3330-8B3AC309FAF2}"/>
            </a:ext>
          </a:extLst>
        </p:cNvPr>
        <p:cNvGrpSpPr/>
        <p:nvPr/>
      </p:nvGrpSpPr>
      <p:grpSpPr>
        <a:xfrm>
          <a:off x="0" y="0"/>
          <a:ext cx="0" cy="0"/>
          <a:chOff x="0" y="0"/>
          <a:chExt cx="0" cy="0"/>
        </a:xfrm>
      </p:grpSpPr>
      <p:sp>
        <p:nvSpPr>
          <p:cNvPr id="3" name="字幕 2">
            <a:extLst>
              <a:ext uri="{FF2B5EF4-FFF2-40B4-BE49-F238E27FC236}">
                <a16:creationId xmlns:a16="http://schemas.microsoft.com/office/drawing/2014/main" id="{08F8A3A7-D40A-BFA3-34AD-B1D0BD08A00B}"/>
              </a:ext>
            </a:extLst>
          </p:cNvPr>
          <p:cNvSpPr>
            <a:spLocks noGrp="1"/>
          </p:cNvSpPr>
          <p:nvPr>
            <p:ph type="subTitle" idx="1"/>
          </p:nvPr>
        </p:nvSpPr>
        <p:spPr/>
        <p:txBody>
          <a:bodyPr/>
          <a:lstStyle/>
          <a:p>
            <a:r>
              <a:rPr kumimoji="1" lang="ja-JP" altLang="en-US" dirty="0"/>
              <a:t>本当に実装できるの？</a:t>
            </a:r>
          </a:p>
        </p:txBody>
      </p:sp>
    </p:spTree>
    <p:extLst>
      <p:ext uri="{BB962C8B-B14F-4D97-AF65-F5344CB8AC3E}">
        <p14:creationId xmlns:p14="http://schemas.microsoft.com/office/powerpoint/2010/main" val="2890842835"/>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339B42-3C08-5D02-4689-78F1147BD18A}"/>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1D36B18F-C3AF-F67C-576E-6BB2DE18E3F4}"/>
              </a:ext>
            </a:extLst>
          </p:cNvPr>
          <p:cNvSpPr>
            <a:spLocks noGrp="1"/>
          </p:cNvSpPr>
          <p:nvPr>
            <p:ph type="title"/>
          </p:nvPr>
        </p:nvSpPr>
        <p:spPr/>
        <p:txBody>
          <a:bodyPr/>
          <a:lstStyle/>
          <a:p>
            <a:r>
              <a:rPr lang="ja-JP" altLang="en-US" dirty="0"/>
              <a:t>クラス図</a:t>
            </a:r>
          </a:p>
        </p:txBody>
      </p:sp>
      <p:pic>
        <p:nvPicPr>
          <p:cNvPr id="11" name="図 10">
            <a:extLst>
              <a:ext uri="{FF2B5EF4-FFF2-40B4-BE49-F238E27FC236}">
                <a16:creationId xmlns:a16="http://schemas.microsoft.com/office/drawing/2014/main" id="{2FFFE6A3-7D7F-D991-B7FB-8BC528EB68C2}"/>
              </a:ext>
            </a:extLst>
          </p:cNvPr>
          <p:cNvPicPr>
            <a:picLocks noChangeAspect="1"/>
          </p:cNvPicPr>
          <p:nvPr/>
        </p:nvPicPr>
        <p:blipFill>
          <a:blip r:embed="rId3"/>
          <a:stretch>
            <a:fillRect/>
          </a:stretch>
        </p:blipFill>
        <p:spPr>
          <a:xfrm>
            <a:off x="4814887" y="1457262"/>
            <a:ext cx="9681685" cy="8243951"/>
          </a:xfrm>
          <a:prstGeom prst="rect">
            <a:avLst/>
          </a:prstGeom>
        </p:spPr>
      </p:pic>
    </p:spTree>
    <p:extLst>
      <p:ext uri="{BB962C8B-B14F-4D97-AF65-F5344CB8AC3E}">
        <p14:creationId xmlns:p14="http://schemas.microsoft.com/office/powerpoint/2010/main" val="199933031"/>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6FD23A-60EC-FB80-2974-4CD4C529E079}"/>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7F8471DF-09A1-FDA7-2F16-BA26F48B3281}"/>
              </a:ext>
            </a:extLst>
          </p:cNvPr>
          <p:cNvSpPr>
            <a:spLocks noGrp="1"/>
          </p:cNvSpPr>
          <p:nvPr>
            <p:ph type="title"/>
          </p:nvPr>
        </p:nvSpPr>
        <p:spPr/>
        <p:txBody>
          <a:bodyPr/>
          <a:lstStyle/>
          <a:p>
            <a:r>
              <a:rPr lang="ja-JP" altLang="en-US" dirty="0"/>
              <a:t>クラス図</a:t>
            </a:r>
          </a:p>
        </p:txBody>
      </p:sp>
      <p:pic>
        <p:nvPicPr>
          <p:cNvPr id="11" name="図 10">
            <a:extLst>
              <a:ext uri="{FF2B5EF4-FFF2-40B4-BE49-F238E27FC236}">
                <a16:creationId xmlns:a16="http://schemas.microsoft.com/office/drawing/2014/main" id="{E5D9E509-5A50-FEEA-5DDF-100A7AAB68AE}"/>
              </a:ext>
            </a:extLst>
          </p:cNvPr>
          <p:cNvPicPr>
            <a:picLocks noChangeAspect="1"/>
          </p:cNvPicPr>
          <p:nvPr/>
        </p:nvPicPr>
        <p:blipFill>
          <a:blip r:embed="rId3"/>
          <a:stretch>
            <a:fillRect/>
          </a:stretch>
        </p:blipFill>
        <p:spPr>
          <a:xfrm>
            <a:off x="4814887" y="1457262"/>
            <a:ext cx="9681685" cy="8243951"/>
          </a:xfrm>
          <a:prstGeom prst="rect">
            <a:avLst/>
          </a:prstGeom>
        </p:spPr>
      </p:pic>
      <p:sp>
        <p:nvSpPr>
          <p:cNvPr id="12" name="円: 塗りつぶしなし 11">
            <a:extLst>
              <a:ext uri="{FF2B5EF4-FFF2-40B4-BE49-F238E27FC236}">
                <a16:creationId xmlns:a16="http://schemas.microsoft.com/office/drawing/2014/main" id="{02C89D04-2BDB-332E-A73E-D6590F3354B2}"/>
              </a:ext>
            </a:extLst>
          </p:cNvPr>
          <p:cNvSpPr/>
          <p:nvPr/>
        </p:nvSpPr>
        <p:spPr>
          <a:xfrm>
            <a:off x="11680032" y="3071813"/>
            <a:ext cx="427482" cy="408470"/>
          </a:xfrm>
          <a:prstGeom prst="donut">
            <a:avLst>
              <a:gd name="adj" fmla="val 1165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13" name="円: 塗りつぶしなし 12">
            <a:extLst>
              <a:ext uri="{FF2B5EF4-FFF2-40B4-BE49-F238E27FC236}">
                <a16:creationId xmlns:a16="http://schemas.microsoft.com/office/drawing/2014/main" id="{AF8E9DE2-E521-DAA0-180A-4119C86FC5D5}"/>
              </a:ext>
            </a:extLst>
          </p:cNvPr>
          <p:cNvSpPr/>
          <p:nvPr/>
        </p:nvSpPr>
        <p:spPr>
          <a:xfrm>
            <a:off x="11968163" y="3431553"/>
            <a:ext cx="427482" cy="408470"/>
          </a:xfrm>
          <a:prstGeom prst="donut">
            <a:avLst>
              <a:gd name="adj" fmla="val 1165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15" name="円: 塗りつぶしなし 14">
            <a:extLst>
              <a:ext uri="{FF2B5EF4-FFF2-40B4-BE49-F238E27FC236}">
                <a16:creationId xmlns:a16="http://schemas.microsoft.com/office/drawing/2014/main" id="{536104F8-9FF8-8D1E-C76A-4B07E085EDBB}"/>
              </a:ext>
            </a:extLst>
          </p:cNvPr>
          <p:cNvSpPr/>
          <p:nvPr/>
        </p:nvSpPr>
        <p:spPr>
          <a:xfrm>
            <a:off x="12906375" y="3840023"/>
            <a:ext cx="427482" cy="408470"/>
          </a:xfrm>
          <a:prstGeom prst="donut">
            <a:avLst>
              <a:gd name="adj" fmla="val 1165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円: 塗りつぶしなし 15">
            <a:extLst>
              <a:ext uri="{FF2B5EF4-FFF2-40B4-BE49-F238E27FC236}">
                <a16:creationId xmlns:a16="http://schemas.microsoft.com/office/drawing/2014/main" id="{2977C73A-438A-4765-57DA-44F019D0FE84}"/>
              </a:ext>
            </a:extLst>
          </p:cNvPr>
          <p:cNvSpPr/>
          <p:nvPr/>
        </p:nvSpPr>
        <p:spPr>
          <a:xfrm>
            <a:off x="13515975" y="3135173"/>
            <a:ext cx="427482" cy="408470"/>
          </a:xfrm>
          <a:prstGeom prst="donut">
            <a:avLst>
              <a:gd name="adj" fmla="val 1165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4218282606"/>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1EA780-8F3A-719E-ECF4-5DE2B4E3C4B5}"/>
            </a:ext>
          </a:extLst>
        </p:cNvPr>
        <p:cNvGrpSpPr/>
        <p:nvPr/>
      </p:nvGrpSpPr>
      <p:grpSpPr>
        <a:xfrm>
          <a:off x="0" y="0"/>
          <a:ext cx="0" cy="0"/>
          <a:chOff x="0" y="0"/>
          <a:chExt cx="0" cy="0"/>
        </a:xfrm>
      </p:grpSpPr>
      <p:pic>
        <p:nvPicPr>
          <p:cNvPr id="18" name="図 17">
            <a:extLst>
              <a:ext uri="{FF2B5EF4-FFF2-40B4-BE49-F238E27FC236}">
                <a16:creationId xmlns:a16="http://schemas.microsoft.com/office/drawing/2014/main" id="{B71120F0-632A-0B35-92DE-5949EDC43A24}"/>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C57A6939-5B30-22EF-C075-E5EDB802F9B0}"/>
              </a:ext>
            </a:extLst>
          </p:cNvPr>
          <p:cNvSpPr>
            <a:spLocks noGrp="1"/>
          </p:cNvSpPr>
          <p:nvPr>
            <p:ph type="title"/>
          </p:nvPr>
        </p:nvSpPr>
        <p:spPr/>
        <p:txBody>
          <a:bodyPr/>
          <a:lstStyle/>
          <a:p>
            <a:r>
              <a:rPr kumimoji="1" lang="ja-JP" altLang="en-US" dirty="0"/>
              <a:t>制御の流れと依存関係の分離</a:t>
            </a:r>
          </a:p>
        </p:txBody>
      </p:sp>
      <p:sp>
        <p:nvSpPr>
          <p:cNvPr id="2" name="四角形: 角を丸くする 1">
            <a:extLst>
              <a:ext uri="{FF2B5EF4-FFF2-40B4-BE49-F238E27FC236}">
                <a16:creationId xmlns:a16="http://schemas.microsoft.com/office/drawing/2014/main" id="{F2496DA2-4AFD-137A-3491-AA26316AD19B}"/>
              </a:ext>
            </a:extLst>
          </p:cNvPr>
          <p:cNvSpPr/>
          <p:nvPr/>
        </p:nvSpPr>
        <p:spPr>
          <a:xfrm>
            <a:off x="3693887" y="2625660"/>
            <a:ext cx="13657942" cy="2224436"/>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テキスト ボックス 2">
            <a:extLst>
              <a:ext uri="{FF2B5EF4-FFF2-40B4-BE49-F238E27FC236}">
                <a16:creationId xmlns:a16="http://schemas.microsoft.com/office/drawing/2014/main" id="{2CEFA216-7B0A-228D-92EC-E666136D7795}"/>
              </a:ext>
            </a:extLst>
          </p:cNvPr>
          <p:cNvSpPr txBox="1"/>
          <p:nvPr/>
        </p:nvSpPr>
        <p:spPr>
          <a:xfrm>
            <a:off x="13879260"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6" name="テキスト ボックス 5">
            <a:extLst>
              <a:ext uri="{FF2B5EF4-FFF2-40B4-BE49-F238E27FC236}">
                <a16:creationId xmlns:a16="http://schemas.microsoft.com/office/drawing/2014/main" id="{0D3C4878-977C-B960-158F-740120114448}"/>
              </a:ext>
            </a:extLst>
          </p:cNvPr>
          <p:cNvSpPr txBox="1"/>
          <p:nvPr/>
        </p:nvSpPr>
        <p:spPr>
          <a:xfrm>
            <a:off x="15683382"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7" name="四角形: 角を丸くする 6">
            <a:extLst>
              <a:ext uri="{FF2B5EF4-FFF2-40B4-BE49-F238E27FC236}">
                <a16:creationId xmlns:a16="http://schemas.microsoft.com/office/drawing/2014/main" id="{93B5E75C-1CB0-E45D-12FA-B04E1CD26C02}"/>
              </a:ext>
            </a:extLst>
          </p:cNvPr>
          <p:cNvSpPr/>
          <p:nvPr/>
        </p:nvSpPr>
        <p:spPr>
          <a:xfrm>
            <a:off x="3686628" y="5031567"/>
            <a:ext cx="13657942" cy="1559067"/>
          </a:xfrm>
          <a:prstGeom prst="roundRect">
            <a:avLst/>
          </a:prstGeom>
          <a:noFill/>
          <a:ln w="28575" cap="flat" cmpd="sng" algn="ctr">
            <a:solidFill>
              <a:srgbClr val="0099FF"/>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四角形: 角を丸くする 7">
            <a:extLst>
              <a:ext uri="{FF2B5EF4-FFF2-40B4-BE49-F238E27FC236}">
                <a16:creationId xmlns:a16="http://schemas.microsoft.com/office/drawing/2014/main" id="{7CD49CE6-F8C8-CD78-16F8-2DCEE8A9CC56}"/>
              </a:ext>
            </a:extLst>
          </p:cNvPr>
          <p:cNvSpPr/>
          <p:nvPr/>
        </p:nvSpPr>
        <p:spPr>
          <a:xfrm>
            <a:off x="3693887" y="6772105"/>
            <a:ext cx="13650683" cy="2647665"/>
          </a:xfrm>
          <a:prstGeom prst="roundRect">
            <a:avLst>
              <a:gd name="adj" fmla="val 10152"/>
            </a:avLst>
          </a:prstGeom>
          <a:noFill/>
          <a:ln w="28575" cap="flat" cmpd="sng" algn="ctr">
            <a:solidFill>
              <a:srgbClr val="0099FF"/>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5A08675C-61B1-636C-F699-172D516E06F8}"/>
              </a:ext>
            </a:extLst>
          </p:cNvPr>
          <p:cNvSpPr txBox="1"/>
          <p:nvPr/>
        </p:nvSpPr>
        <p:spPr>
          <a:xfrm>
            <a:off x="14340924" y="3493313"/>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10" name="テキスト ボックス 9">
            <a:extLst>
              <a:ext uri="{FF2B5EF4-FFF2-40B4-BE49-F238E27FC236}">
                <a16:creationId xmlns:a16="http://schemas.microsoft.com/office/drawing/2014/main" id="{0B43B42B-8C84-259E-ACAA-0E857996E0AD}"/>
              </a:ext>
            </a:extLst>
          </p:cNvPr>
          <p:cNvSpPr txBox="1"/>
          <p:nvPr/>
        </p:nvSpPr>
        <p:spPr>
          <a:xfrm>
            <a:off x="14340922" y="5507145"/>
            <a:ext cx="646331"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1" name="テキスト ボックス 10">
            <a:extLst>
              <a:ext uri="{FF2B5EF4-FFF2-40B4-BE49-F238E27FC236}">
                <a16:creationId xmlns:a16="http://schemas.microsoft.com/office/drawing/2014/main" id="{B01B2208-4C05-2BE6-87D5-1C26F8B5261D}"/>
              </a:ext>
            </a:extLst>
          </p:cNvPr>
          <p:cNvSpPr txBox="1"/>
          <p:nvPr/>
        </p:nvSpPr>
        <p:spPr>
          <a:xfrm>
            <a:off x="14340920" y="7774457"/>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12" name="テキスト ボックス 11">
            <a:extLst>
              <a:ext uri="{FF2B5EF4-FFF2-40B4-BE49-F238E27FC236}">
                <a16:creationId xmlns:a16="http://schemas.microsoft.com/office/drawing/2014/main" id="{AD12B605-017F-46CB-65F6-5C336B171E07}"/>
              </a:ext>
            </a:extLst>
          </p:cNvPr>
          <p:cNvSpPr txBox="1"/>
          <p:nvPr/>
        </p:nvSpPr>
        <p:spPr>
          <a:xfrm>
            <a:off x="16145045" y="3491627"/>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3" name="テキスト ボックス 12">
            <a:extLst>
              <a:ext uri="{FF2B5EF4-FFF2-40B4-BE49-F238E27FC236}">
                <a16:creationId xmlns:a16="http://schemas.microsoft.com/office/drawing/2014/main" id="{60F2F93B-B0FE-63E8-6EAB-0D58D077C233}"/>
              </a:ext>
            </a:extLst>
          </p:cNvPr>
          <p:cNvSpPr txBox="1"/>
          <p:nvPr/>
        </p:nvSpPr>
        <p:spPr>
          <a:xfrm>
            <a:off x="16145044" y="5505459"/>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14" name="テキスト ボックス 13">
            <a:extLst>
              <a:ext uri="{FF2B5EF4-FFF2-40B4-BE49-F238E27FC236}">
                <a16:creationId xmlns:a16="http://schemas.microsoft.com/office/drawing/2014/main" id="{6781E870-3E46-9A83-F537-69F276807F8C}"/>
              </a:ext>
            </a:extLst>
          </p:cNvPr>
          <p:cNvSpPr txBox="1"/>
          <p:nvPr/>
        </p:nvSpPr>
        <p:spPr>
          <a:xfrm>
            <a:off x="16145044" y="7772771"/>
            <a:ext cx="646331"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5" name="テキスト ボックス 4">
            <a:extLst>
              <a:ext uri="{FF2B5EF4-FFF2-40B4-BE49-F238E27FC236}">
                <a16:creationId xmlns:a16="http://schemas.microsoft.com/office/drawing/2014/main" id="{2D46CBD1-C148-C018-4DAC-66A02CA59B91}"/>
              </a:ext>
            </a:extLst>
          </p:cNvPr>
          <p:cNvSpPr txBox="1"/>
          <p:nvPr/>
        </p:nvSpPr>
        <p:spPr>
          <a:xfrm>
            <a:off x="-16147" y="2687615"/>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5" name="矢印: 右 14">
            <a:extLst>
              <a:ext uri="{FF2B5EF4-FFF2-40B4-BE49-F238E27FC236}">
                <a16:creationId xmlns:a16="http://schemas.microsoft.com/office/drawing/2014/main" id="{A174FB23-164C-F5AA-543F-30759276D1A5}"/>
              </a:ext>
            </a:extLst>
          </p:cNvPr>
          <p:cNvSpPr/>
          <p:nvPr/>
        </p:nvSpPr>
        <p:spPr>
          <a:xfrm rot="5400000">
            <a:off x="391447" y="3912255"/>
            <a:ext cx="1762301"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0" name="矢印: 右 19">
            <a:extLst>
              <a:ext uri="{FF2B5EF4-FFF2-40B4-BE49-F238E27FC236}">
                <a16:creationId xmlns:a16="http://schemas.microsoft.com/office/drawing/2014/main" id="{46D83C24-6F41-9527-94D1-F8F3C2D82A68}"/>
              </a:ext>
            </a:extLst>
          </p:cNvPr>
          <p:cNvSpPr/>
          <p:nvPr/>
        </p:nvSpPr>
        <p:spPr>
          <a:xfrm rot="16200000">
            <a:off x="-286870" y="6392585"/>
            <a:ext cx="3118938"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1" name="テキスト ボックス 20">
            <a:extLst>
              <a:ext uri="{FF2B5EF4-FFF2-40B4-BE49-F238E27FC236}">
                <a16:creationId xmlns:a16="http://schemas.microsoft.com/office/drawing/2014/main" id="{1D17FB32-CBEE-ABBD-0BA3-CA567E43B384}"/>
              </a:ext>
            </a:extLst>
          </p:cNvPr>
          <p:cNvSpPr txBox="1"/>
          <p:nvPr/>
        </p:nvSpPr>
        <p:spPr>
          <a:xfrm>
            <a:off x="2446387" y="2687618"/>
            <a:ext cx="2492990" cy="646331"/>
          </a:xfrm>
          <a:prstGeom prst="rect">
            <a:avLst/>
          </a:prstGeom>
          <a:solidFill>
            <a:schemeClr val="bg1"/>
          </a:solidFill>
        </p:spPr>
        <p:txBody>
          <a:bodyPr wrap="non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制御の方向</a:t>
            </a:r>
          </a:p>
        </p:txBody>
      </p:sp>
      <p:sp>
        <p:nvSpPr>
          <p:cNvPr id="22" name="矢印: 右 21">
            <a:extLst>
              <a:ext uri="{FF2B5EF4-FFF2-40B4-BE49-F238E27FC236}">
                <a16:creationId xmlns:a16="http://schemas.microsoft.com/office/drawing/2014/main" id="{85FB1841-EC20-E30A-E081-A7F742F61110}"/>
              </a:ext>
            </a:extLst>
          </p:cNvPr>
          <p:cNvSpPr/>
          <p:nvPr/>
        </p:nvSpPr>
        <p:spPr>
          <a:xfrm rot="5400000">
            <a:off x="1273719" y="5493809"/>
            <a:ext cx="4925410" cy="770016"/>
          </a:xfrm>
          <a:prstGeom prst="rightArrow">
            <a:avLst/>
          </a:prstGeom>
          <a:solidFill>
            <a:srgbClr val="00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273184842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481FBE-CBF9-F734-D7BC-8AE3737559E3}"/>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DE666AA3-0C60-7931-DE66-C4B045113545}"/>
              </a:ext>
            </a:extLst>
          </p:cNvPr>
          <p:cNvSpPr>
            <a:spLocks noGrp="1"/>
          </p:cNvSpPr>
          <p:nvPr>
            <p:ph type="title"/>
          </p:nvPr>
        </p:nvSpPr>
        <p:spPr/>
        <p:txBody>
          <a:bodyPr/>
          <a:lstStyle/>
          <a:p>
            <a:r>
              <a:rPr lang="ja-JP" altLang="en-US" dirty="0"/>
              <a:t>クラス図</a:t>
            </a:r>
          </a:p>
        </p:txBody>
      </p:sp>
      <p:pic>
        <p:nvPicPr>
          <p:cNvPr id="11" name="図 10">
            <a:extLst>
              <a:ext uri="{FF2B5EF4-FFF2-40B4-BE49-F238E27FC236}">
                <a16:creationId xmlns:a16="http://schemas.microsoft.com/office/drawing/2014/main" id="{59BD19E5-C6E9-B75B-59F6-2986AEF67A60}"/>
              </a:ext>
            </a:extLst>
          </p:cNvPr>
          <p:cNvPicPr>
            <a:picLocks noChangeAspect="1"/>
          </p:cNvPicPr>
          <p:nvPr/>
        </p:nvPicPr>
        <p:blipFill>
          <a:blip r:embed="rId3"/>
          <a:stretch>
            <a:fillRect/>
          </a:stretch>
        </p:blipFill>
        <p:spPr>
          <a:xfrm>
            <a:off x="4814887" y="1457262"/>
            <a:ext cx="9681685" cy="8243951"/>
          </a:xfrm>
          <a:prstGeom prst="rect">
            <a:avLst/>
          </a:prstGeom>
        </p:spPr>
      </p:pic>
      <p:sp>
        <p:nvSpPr>
          <p:cNvPr id="4" name="四角形: 角を丸くする 3">
            <a:extLst>
              <a:ext uri="{FF2B5EF4-FFF2-40B4-BE49-F238E27FC236}">
                <a16:creationId xmlns:a16="http://schemas.microsoft.com/office/drawing/2014/main" id="{042006B4-2824-F1FE-FE5C-C57B6CDC683B}"/>
              </a:ext>
            </a:extLst>
          </p:cNvPr>
          <p:cNvSpPr/>
          <p:nvPr/>
        </p:nvSpPr>
        <p:spPr>
          <a:xfrm>
            <a:off x="4514850" y="4164807"/>
            <a:ext cx="10215563" cy="2557462"/>
          </a:xfrm>
          <a:prstGeom prst="roundRect">
            <a:avLst/>
          </a:prstGeom>
          <a:noFill/>
          <a:ln w="28575" cap="flat" cmpd="sng" algn="ctr">
            <a:solidFill>
              <a:srgbClr val="0099FF"/>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204319308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EE75EA-16A4-2E8F-4F14-45AED90F4296}"/>
              </a:ext>
            </a:extLst>
          </p:cNvPr>
          <p:cNvSpPr>
            <a:spLocks noGrp="1"/>
          </p:cNvSpPr>
          <p:nvPr>
            <p:ph type="title"/>
          </p:nvPr>
        </p:nvSpPr>
        <p:spPr/>
        <p:txBody>
          <a:bodyPr/>
          <a:lstStyle/>
          <a:p>
            <a:r>
              <a:rPr kumimoji="1" lang="ja-JP" altLang="en-US" dirty="0"/>
              <a:t>クラス図</a:t>
            </a:r>
          </a:p>
        </p:txBody>
      </p:sp>
      <p:pic>
        <p:nvPicPr>
          <p:cNvPr id="4" name="図 3">
            <a:extLst>
              <a:ext uri="{FF2B5EF4-FFF2-40B4-BE49-F238E27FC236}">
                <a16:creationId xmlns:a16="http://schemas.microsoft.com/office/drawing/2014/main" id="{2E56F386-CC5C-88F4-A16B-E1A8C11CBA6C}"/>
              </a:ext>
            </a:extLst>
          </p:cNvPr>
          <p:cNvPicPr>
            <a:picLocks noChangeAspect="1"/>
          </p:cNvPicPr>
          <p:nvPr/>
        </p:nvPicPr>
        <p:blipFill>
          <a:blip r:embed="rId3"/>
          <a:stretch>
            <a:fillRect/>
          </a:stretch>
        </p:blipFill>
        <p:spPr>
          <a:xfrm>
            <a:off x="4198328" y="1307311"/>
            <a:ext cx="9891344" cy="8422476"/>
          </a:xfrm>
          <a:prstGeom prst="rect">
            <a:avLst/>
          </a:prstGeom>
        </p:spPr>
      </p:pic>
    </p:spTree>
    <p:extLst>
      <p:ext uri="{BB962C8B-B14F-4D97-AF65-F5344CB8AC3E}">
        <p14:creationId xmlns:p14="http://schemas.microsoft.com/office/powerpoint/2010/main" val="27555977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C87ADCCD-FC39-425F-9863-2ADA753F56EB}"/>
              </a:ext>
            </a:extLst>
          </p:cNvPr>
          <p:cNvSpPr>
            <a:spLocks noGrp="1"/>
          </p:cNvSpPr>
          <p:nvPr>
            <p:ph type="ctrTitle"/>
          </p:nvPr>
        </p:nvSpPr>
        <p:spPr/>
        <p:txBody>
          <a:bodyPr/>
          <a:lstStyle/>
          <a:p>
            <a:r>
              <a:rPr kumimoji="1" lang="en-US" altLang="ja-JP"/>
              <a:t>Easiest Clean Architecture</a:t>
            </a:r>
            <a:endParaRPr kumimoji="1" lang="ja-JP" altLang="en-US" dirty="0"/>
          </a:p>
        </p:txBody>
      </p:sp>
      <p:sp>
        <p:nvSpPr>
          <p:cNvPr id="6" name="字幕 5">
            <a:extLst>
              <a:ext uri="{FF2B5EF4-FFF2-40B4-BE49-F238E27FC236}">
                <a16:creationId xmlns:a16="http://schemas.microsoft.com/office/drawing/2014/main" id="{F2B18021-8AA2-47AC-B68F-627FFB2E6920}"/>
              </a:ext>
            </a:extLst>
          </p:cNvPr>
          <p:cNvSpPr>
            <a:spLocks noGrp="1"/>
          </p:cNvSpPr>
          <p:nvPr>
            <p:ph type="subTitle" idx="1"/>
          </p:nvPr>
        </p:nvSpPr>
        <p:spPr/>
        <p:txBody>
          <a:bodyPr/>
          <a:lstStyle/>
          <a:p>
            <a:r>
              <a:rPr kumimoji="1" lang="en-US" altLang="ja-JP"/>
              <a:t>Today’s</a:t>
            </a:r>
            <a:r>
              <a:rPr kumimoji="1" lang="ja-JP" altLang="en-US"/>
              <a:t> </a:t>
            </a:r>
            <a:r>
              <a:rPr kumimoji="1" lang="en-US" altLang="ja-JP"/>
              <a:t>Contents</a:t>
            </a:r>
            <a:endParaRPr kumimoji="1" lang="ja-JP" altLang="en-US" dirty="0"/>
          </a:p>
        </p:txBody>
      </p:sp>
    </p:spTree>
    <p:extLst>
      <p:ext uri="{BB962C8B-B14F-4D97-AF65-F5344CB8AC3E}">
        <p14:creationId xmlns:p14="http://schemas.microsoft.com/office/powerpoint/2010/main" val="2084287409"/>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4206E0-44E0-5051-5BE0-CA80E4C18D33}"/>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A069CED4-5AA0-CB6B-5BA9-B0A49DEA91DF}"/>
              </a:ext>
            </a:extLst>
          </p:cNvPr>
          <p:cNvSpPr>
            <a:spLocks noGrp="1"/>
          </p:cNvSpPr>
          <p:nvPr>
            <p:ph type="title"/>
          </p:nvPr>
        </p:nvSpPr>
        <p:spPr/>
        <p:txBody>
          <a:bodyPr/>
          <a:lstStyle/>
          <a:p>
            <a:r>
              <a:rPr kumimoji="1" lang="ja-JP" altLang="en-US" dirty="0"/>
              <a:t>クラス図</a:t>
            </a:r>
          </a:p>
        </p:txBody>
      </p:sp>
      <p:pic>
        <p:nvPicPr>
          <p:cNvPr id="5" name="図 4">
            <a:extLst>
              <a:ext uri="{FF2B5EF4-FFF2-40B4-BE49-F238E27FC236}">
                <a16:creationId xmlns:a16="http://schemas.microsoft.com/office/drawing/2014/main" id="{9555D367-15BE-56BC-84DB-4567170CDBF4}"/>
              </a:ext>
            </a:extLst>
          </p:cNvPr>
          <p:cNvPicPr>
            <a:picLocks noChangeAspect="1"/>
          </p:cNvPicPr>
          <p:nvPr/>
        </p:nvPicPr>
        <p:blipFill>
          <a:blip r:embed="rId3"/>
          <a:stretch>
            <a:fillRect/>
          </a:stretch>
        </p:blipFill>
        <p:spPr>
          <a:xfrm>
            <a:off x="4143725" y="1309647"/>
            <a:ext cx="9991921" cy="8508118"/>
          </a:xfrm>
          <a:prstGeom prst="rect">
            <a:avLst/>
          </a:prstGeom>
        </p:spPr>
      </p:pic>
      <p:sp>
        <p:nvSpPr>
          <p:cNvPr id="6" name="円: 塗りつぶしなし 5">
            <a:extLst>
              <a:ext uri="{FF2B5EF4-FFF2-40B4-BE49-F238E27FC236}">
                <a16:creationId xmlns:a16="http://schemas.microsoft.com/office/drawing/2014/main" id="{97E5C22A-A89E-F878-75F1-4F0DB8A27BF5}"/>
              </a:ext>
            </a:extLst>
          </p:cNvPr>
          <p:cNvSpPr/>
          <p:nvPr/>
        </p:nvSpPr>
        <p:spPr>
          <a:xfrm>
            <a:off x="6462902" y="5713094"/>
            <a:ext cx="3931253" cy="1248156"/>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円: 塗りつぶしなし 6">
            <a:extLst>
              <a:ext uri="{FF2B5EF4-FFF2-40B4-BE49-F238E27FC236}">
                <a16:creationId xmlns:a16="http://schemas.microsoft.com/office/drawing/2014/main" id="{FCFA875F-484B-F47C-BA71-077671518F60}"/>
              </a:ext>
            </a:extLst>
          </p:cNvPr>
          <p:cNvSpPr/>
          <p:nvPr/>
        </p:nvSpPr>
        <p:spPr>
          <a:xfrm>
            <a:off x="9315639" y="7272813"/>
            <a:ext cx="4307492" cy="2085500"/>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2939319922"/>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19684A-DA99-A044-E098-545544DADBA7}"/>
              </a:ext>
            </a:extLst>
          </p:cNvPr>
          <p:cNvSpPr>
            <a:spLocks noGrp="1"/>
          </p:cNvSpPr>
          <p:nvPr>
            <p:ph type="title"/>
          </p:nvPr>
        </p:nvSpPr>
        <p:spPr/>
        <p:txBody>
          <a:bodyPr/>
          <a:lstStyle/>
          <a:p>
            <a:r>
              <a:rPr kumimoji="1" lang="ja-JP" altLang="en-US" dirty="0"/>
              <a:t>コンポーネント図</a:t>
            </a:r>
          </a:p>
        </p:txBody>
      </p:sp>
      <p:pic>
        <p:nvPicPr>
          <p:cNvPr id="4" name="図 3">
            <a:extLst>
              <a:ext uri="{FF2B5EF4-FFF2-40B4-BE49-F238E27FC236}">
                <a16:creationId xmlns:a16="http://schemas.microsoft.com/office/drawing/2014/main" id="{DDD77758-BF8D-AAEE-9115-B9F5C9D90A75}"/>
              </a:ext>
            </a:extLst>
          </p:cNvPr>
          <p:cNvPicPr>
            <a:picLocks noChangeAspect="1"/>
          </p:cNvPicPr>
          <p:nvPr/>
        </p:nvPicPr>
        <p:blipFill>
          <a:blip r:embed="rId3"/>
          <a:stretch>
            <a:fillRect/>
          </a:stretch>
        </p:blipFill>
        <p:spPr>
          <a:xfrm>
            <a:off x="4479132" y="1393960"/>
            <a:ext cx="10337006" cy="8308703"/>
          </a:xfrm>
          <a:prstGeom prst="rect">
            <a:avLst/>
          </a:prstGeom>
        </p:spPr>
      </p:pic>
    </p:spTree>
    <p:extLst>
      <p:ext uri="{BB962C8B-B14F-4D97-AF65-F5344CB8AC3E}">
        <p14:creationId xmlns:p14="http://schemas.microsoft.com/office/powerpoint/2010/main" val="79225671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12FC476F-BD5B-4F2E-88BD-CF6D430B342B}"/>
              </a:ext>
            </a:extLst>
          </p:cNvPr>
          <p:cNvSpPr>
            <a:spLocks noGrp="1"/>
          </p:cNvSpPr>
          <p:nvPr>
            <p:ph type="title"/>
          </p:nvPr>
        </p:nvSpPr>
        <p:spPr/>
        <p:txBody>
          <a:bodyPr/>
          <a:lstStyle/>
          <a:p>
            <a:r>
              <a:rPr kumimoji="1" lang="ja-JP" altLang="en-US"/>
              <a:t>アプリケーション構造</a:t>
            </a:r>
          </a:p>
        </p:txBody>
      </p:sp>
      <p:pic>
        <p:nvPicPr>
          <p:cNvPr id="2" name="コンテンツ プレースホルダー 5">
            <a:extLst>
              <a:ext uri="{FF2B5EF4-FFF2-40B4-BE49-F238E27FC236}">
                <a16:creationId xmlns:a16="http://schemas.microsoft.com/office/drawing/2014/main" id="{6AB5FB02-2FF6-824A-DCDB-C56C095EF0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00712" y="1569853"/>
            <a:ext cx="6048106" cy="4364444"/>
          </a:xfrm>
          <a:prstGeom prst="rect">
            <a:avLst/>
          </a:prstGeom>
        </p:spPr>
      </p:pic>
      <p:grpSp>
        <p:nvGrpSpPr>
          <p:cNvPr id="7" name="グループ化 6">
            <a:extLst>
              <a:ext uri="{FF2B5EF4-FFF2-40B4-BE49-F238E27FC236}">
                <a16:creationId xmlns:a16="http://schemas.microsoft.com/office/drawing/2014/main" id="{954A3423-53EB-1F7D-F89A-76A31A87994E}"/>
              </a:ext>
            </a:extLst>
          </p:cNvPr>
          <p:cNvGrpSpPr/>
          <p:nvPr/>
        </p:nvGrpSpPr>
        <p:grpSpPr>
          <a:xfrm>
            <a:off x="1235870" y="1334109"/>
            <a:ext cx="9212262" cy="8605085"/>
            <a:chOff x="8529638" y="1317584"/>
            <a:chExt cx="9212262" cy="8605085"/>
          </a:xfrm>
        </p:grpSpPr>
        <p:grpSp>
          <p:nvGrpSpPr>
            <p:cNvPr id="6" name="グループ化 5">
              <a:extLst>
                <a:ext uri="{FF2B5EF4-FFF2-40B4-BE49-F238E27FC236}">
                  <a16:creationId xmlns:a16="http://schemas.microsoft.com/office/drawing/2014/main" id="{2700FD19-24BB-30D7-2D04-03D4C8587A3C}"/>
                </a:ext>
              </a:extLst>
            </p:cNvPr>
            <p:cNvGrpSpPr/>
            <p:nvPr/>
          </p:nvGrpSpPr>
          <p:grpSpPr>
            <a:xfrm>
              <a:off x="8529638" y="1317584"/>
              <a:ext cx="9212262" cy="8605085"/>
              <a:chOff x="8529638" y="1317584"/>
              <a:chExt cx="9212262" cy="8605085"/>
            </a:xfrm>
          </p:grpSpPr>
          <p:sp>
            <p:nvSpPr>
              <p:cNvPr id="9" name="楕円 8">
                <a:extLst>
                  <a:ext uri="{FF2B5EF4-FFF2-40B4-BE49-F238E27FC236}">
                    <a16:creationId xmlns:a16="http://schemas.microsoft.com/office/drawing/2014/main" id="{25C30323-C6A9-44E9-86A4-5B5485DFA6BE}"/>
                  </a:ext>
                </a:extLst>
              </p:cNvPr>
              <p:cNvSpPr/>
              <p:nvPr/>
            </p:nvSpPr>
            <p:spPr>
              <a:xfrm>
                <a:off x="8529638" y="1317584"/>
                <a:ext cx="9212262" cy="8605085"/>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楕円 4">
                <a:extLst>
                  <a:ext uri="{FF2B5EF4-FFF2-40B4-BE49-F238E27FC236}">
                    <a16:creationId xmlns:a16="http://schemas.microsoft.com/office/drawing/2014/main" id="{47791942-0BC5-4044-81B4-F01EFD1B35CB}"/>
                  </a:ext>
                </a:extLst>
              </p:cNvPr>
              <p:cNvSpPr/>
              <p:nvPr/>
            </p:nvSpPr>
            <p:spPr>
              <a:xfrm>
                <a:off x="9911605" y="2619985"/>
                <a:ext cx="6347569" cy="6023952"/>
              </a:xfrm>
              <a:prstGeom prst="ellipse">
                <a:avLst/>
              </a:prstGeom>
              <a:solidFill>
                <a:srgbClr val="FEA19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4" name="楕円 3">
              <a:extLst>
                <a:ext uri="{FF2B5EF4-FFF2-40B4-BE49-F238E27FC236}">
                  <a16:creationId xmlns:a16="http://schemas.microsoft.com/office/drawing/2014/main" id="{18245D80-FA03-0758-CE7C-5D57962A2709}"/>
                </a:ext>
              </a:extLst>
            </p:cNvPr>
            <p:cNvSpPr/>
            <p:nvPr/>
          </p:nvSpPr>
          <p:spPr>
            <a:xfrm>
              <a:off x="11329987" y="3950495"/>
              <a:ext cx="3518353" cy="3313884"/>
            </a:xfrm>
            <a:prstGeom prst="ellipse">
              <a:avLst/>
            </a:prstGeom>
            <a:solidFill>
              <a:srgbClr val="FFFFB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8" name="正方形/長方形 7">
            <a:extLst>
              <a:ext uri="{FF2B5EF4-FFF2-40B4-BE49-F238E27FC236}">
                <a16:creationId xmlns:a16="http://schemas.microsoft.com/office/drawing/2014/main" id="{F3EFC52C-D537-FE68-2D40-CE15BE1E2F26}"/>
              </a:ext>
            </a:extLst>
          </p:cNvPr>
          <p:cNvSpPr/>
          <p:nvPr/>
        </p:nvSpPr>
        <p:spPr>
          <a:xfrm>
            <a:off x="5014913" y="5143500"/>
            <a:ext cx="1528762"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Domain</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正方形/長方形 9">
            <a:extLst>
              <a:ext uri="{FF2B5EF4-FFF2-40B4-BE49-F238E27FC236}">
                <a16:creationId xmlns:a16="http://schemas.microsoft.com/office/drawing/2014/main" id="{41853312-D9A2-0DA7-83B5-CC2D854A0A0D}"/>
              </a:ext>
            </a:extLst>
          </p:cNvPr>
          <p:cNvSpPr/>
          <p:nvPr/>
        </p:nvSpPr>
        <p:spPr>
          <a:xfrm>
            <a:off x="4794437" y="1598214"/>
            <a:ext cx="1969714"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Controller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7" name="正方形/長方形 16">
            <a:extLst>
              <a:ext uri="{FF2B5EF4-FFF2-40B4-BE49-F238E27FC236}">
                <a16:creationId xmlns:a16="http://schemas.microsoft.com/office/drawing/2014/main" id="{ACE20B68-7CBF-B69D-0D83-C103812FB11A}"/>
              </a:ext>
            </a:extLst>
          </p:cNvPr>
          <p:cNvSpPr/>
          <p:nvPr/>
        </p:nvSpPr>
        <p:spPr>
          <a:xfrm>
            <a:off x="8658718" y="6752267"/>
            <a:ext cx="1327755"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View</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8" name="正方形/長方形 17">
            <a:extLst>
              <a:ext uri="{FF2B5EF4-FFF2-40B4-BE49-F238E27FC236}">
                <a16:creationId xmlns:a16="http://schemas.microsoft.com/office/drawing/2014/main" id="{A44E5FA3-37B1-90E6-E27E-AF6F90F32432}"/>
              </a:ext>
            </a:extLst>
          </p:cNvPr>
          <p:cNvSpPr/>
          <p:nvPr/>
        </p:nvSpPr>
        <p:spPr>
          <a:xfrm>
            <a:off x="4737532" y="2964656"/>
            <a:ext cx="2083523"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Application</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正方形/長方形 18">
            <a:extLst>
              <a:ext uri="{FF2B5EF4-FFF2-40B4-BE49-F238E27FC236}">
                <a16:creationId xmlns:a16="http://schemas.microsoft.com/office/drawing/2014/main" id="{B8854975-01C3-782F-AA43-B12C273F1DC4}"/>
              </a:ext>
            </a:extLst>
          </p:cNvPr>
          <p:cNvSpPr/>
          <p:nvPr/>
        </p:nvSpPr>
        <p:spPr>
          <a:xfrm>
            <a:off x="2203881" y="8005779"/>
            <a:ext cx="2083523"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HotPepper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20" name="正方形/長方形 19">
            <a:extLst>
              <a:ext uri="{FF2B5EF4-FFF2-40B4-BE49-F238E27FC236}">
                <a16:creationId xmlns:a16="http://schemas.microsoft.com/office/drawing/2014/main" id="{85ABB05B-9EF5-D144-3ABF-8C3B875505D8}"/>
              </a:ext>
            </a:extLst>
          </p:cNvPr>
          <p:cNvSpPr/>
          <p:nvPr/>
        </p:nvSpPr>
        <p:spPr>
          <a:xfrm>
            <a:off x="1261712" y="3516964"/>
            <a:ext cx="2083523"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Device</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22" name="直線矢印コネクタ 21">
            <a:extLst>
              <a:ext uri="{FF2B5EF4-FFF2-40B4-BE49-F238E27FC236}">
                <a16:creationId xmlns:a16="http://schemas.microsoft.com/office/drawing/2014/main" id="{1581CD18-68DF-9048-D6E4-7D7C652FFF33}"/>
              </a:ext>
            </a:extLst>
          </p:cNvPr>
          <p:cNvCxnSpPr>
            <a:cxnSpLocks/>
          </p:cNvCxnSpPr>
          <p:nvPr/>
        </p:nvCxnSpPr>
        <p:spPr>
          <a:xfrm flipV="1">
            <a:off x="3532187" y="6043612"/>
            <a:ext cx="1827392" cy="196216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0A715149-3B5C-4BD8-CC50-DDB192D6A373}"/>
              </a:ext>
            </a:extLst>
          </p:cNvPr>
          <p:cNvCxnSpPr>
            <a:cxnSpLocks/>
          </p:cNvCxnSpPr>
          <p:nvPr/>
        </p:nvCxnSpPr>
        <p:spPr>
          <a:xfrm>
            <a:off x="3245642" y="4411328"/>
            <a:ext cx="1766916" cy="905860"/>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DA13E896-2A11-FA29-2EEF-6246E757F5EA}"/>
              </a:ext>
            </a:extLst>
          </p:cNvPr>
          <p:cNvCxnSpPr>
            <a:cxnSpLocks/>
          </p:cNvCxnSpPr>
          <p:nvPr/>
        </p:nvCxnSpPr>
        <p:spPr>
          <a:xfrm flipH="1">
            <a:off x="5640363" y="3864768"/>
            <a:ext cx="3166" cy="1278732"/>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EF291909-3667-E6BD-A1BB-05DB7A1C7E79}"/>
              </a:ext>
            </a:extLst>
          </p:cNvPr>
          <p:cNvCxnSpPr>
            <a:cxnSpLocks/>
            <a:stCxn id="10" idx="2"/>
            <a:endCxn id="18" idx="0"/>
          </p:cNvCxnSpPr>
          <p:nvPr/>
        </p:nvCxnSpPr>
        <p:spPr>
          <a:xfrm>
            <a:off x="5779294" y="2498326"/>
            <a:ext cx="0" cy="466330"/>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7C21BDF5-711A-13D6-3D50-0FD95442D950}"/>
              </a:ext>
            </a:extLst>
          </p:cNvPr>
          <p:cNvCxnSpPr>
            <a:cxnSpLocks/>
          </p:cNvCxnSpPr>
          <p:nvPr/>
        </p:nvCxnSpPr>
        <p:spPr>
          <a:xfrm>
            <a:off x="6614008" y="2498326"/>
            <a:ext cx="2708587" cy="4253941"/>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72636279"/>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84B836A4-5D58-436D-A42F-4EDCBCC254F1}"/>
              </a:ext>
            </a:extLst>
          </p:cNvPr>
          <p:cNvSpPr>
            <a:spLocks noGrp="1"/>
          </p:cNvSpPr>
          <p:nvPr>
            <p:ph idx="1"/>
          </p:nvPr>
        </p:nvSpPr>
        <p:spPr>
          <a:xfrm>
            <a:off x="1265238" y="2947685"/>
            <a:ext cx="15757524" cy="4391630"/>
          </a:xfrm>
        </p:spPr>
        <p:txBody>
          <a:bodyPr anchor="t"/>
          <a:lstStyle/>
          <a:p>
            <a:pPr>
              <a:lnSpc>
                <a:spcPct val="150000"/>
              </a:lnSpc>
            </a:pPr>
            <a:r>
              <a:rPr kumimoji="1" lang="ja-JP" altLang="en-US" sz="4800">
                <a:solidFill>
                  <a:srgbClr val="C00000"/>
                </a:solidFill>
              </a:rPr>
              <a:t>依存性は、より上位レベルの方針に</a:t>
            </a:r>
            <a:r>
              <a:rPr kumimoji="1" lang="ja-JP" altLang="en-US" sz="6600">
                <a:solidFill>
                  <a:srgbClr val="C00000"/>
                </a:solidFill>
              </a:rPr>
              <a:t>のみ</a:t>
            </a:r>
            <a:r>
              <a:rPr kumimoji="1" lang="ja-JP" altLang="en-US" sz="4800">
                <a:solidFill>
                  <a:srgbClr val="C00000"/>
                </a:solidFill>
              </a:rPr>
              <a:t>向けよ</a:t>
            </a:r>
            <a:endParaRPr kumimoji="1" lang="en-US" altLang="ja-JP" sz="4800">
              <a:solidFill>
                <a:srgbClr val="C00000"/>
              </a:solidFill>
            </a:endParaRPr>
          </a:p>
          <a:p>
            <a:pPr>
              <a:lnSpc>
                <a:spcPct val="150000"/>
              </a:lnSpc>
            </a:pPr>
            <a:r>
              <a:rPr kumimoji="1" lang="ja-JP" altLang="en-US" sz="4800">
                <a:solidFill>
                  <a:srgbClr val="C00000"/>
                </a:solidFill>
              </a:rPr>
              <a:t>制御の流れと依存方向は分離しコントロールせよ</a:t>
            </a:r>
            <a:endParaRPr kumimoji="1" lang="en-US" altLang="ja-JP" sz="4800">
              <a:solidFill>
                <a:srgbClr val="C00000"/>
              </a:solidFill>
            </a:endParaRPr>
          </a:p>
          <a:p>
            <a:pPr>
              <a:lnSpc>
                <a:spcPct val="150000"/>
              </a:lnSpc>
            </a:pPr>
            <a:r>
              <a:rPr kumimoji="1" lang="ja-JP" altLang="en-US" sz="4800"/>
              <a:t>上位レベルとは相対的・再帰的であることに留意せよ</a:t>
            </a:r>
          </a:p>
        </p:txBody>
      </p:sp>
      <p:sp>
        <p:nvSpPr>
          <p:cNvPr id="3" name="タイトル 2">
            <a:extLst>
              <a:ext uri="{FF2B5EF4-FFF2-40B4-BE49-F238E27FC236}">
                <a16:creationId xmlns:a16="http://schemas.microsoft.com/office/drawing/2014/main" id="{4ACC8EAC-EB6D-4363-BE84-D3B218823597}"/>
              </a:ext>
            </a:extLst>
          </p:cNvPr>
          <p:cNvSpPr>
            <a:spLocks noGrp="1"/>
          </p:cNvSpPr>
          <p:nvPr>
            <p:ph type="title"/>
          </p:nvPr>
        </p:nvSpPr>
        <p:spPr/>
        <p:txBody>
          <a:bodyPr/>
          <a:lstStyle/>
          <a:p>
            <a:r>
              <a:rPr kumimoji="1" lang="ja-JP" altLang="en-US"/>
              <a:t>おさえるべき三つのこと</a:t>
            </a:r>
          </a:p>
        </p:txBody>
      </p:sp>
    </p:spTree>
    <p:extLst>
      <p:ext uri="{BB962C8B-B14F-4D97-AF65-F5344CB8AC3E}">
        <p14:creationId xmlns:p14="http://schemas.microsoft.com/office/powerpoint/2010/main" val="1743918534"/>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11973B4E-C213-4685-924E-7260F2723299}"/>
              </a:ext>
            </a:extLst>
          </p:cNvPr>
          <p:cNvSpPr>
            <a:spLocks noGrp="1"/>
          </p:cNvSpPr>
          <p:nvPr>
            <p:ph type="subTitle" idx="1"/>
          </p:nvPr>
        </p:nvSpPr>
        <p:spPr/>
        <p:txBody>
          <a:bodyPr/>
          <a:lstStyle/>
          <a:p>
            <a:r>
              <a:rPr kumimoji="1" lang="ja-JP" altLang="en-US"/>
              <a:t>視点を上げてみよう</a:t>
            </a:r>
          </a:p>
        </p:txBody>
      </p:sp>
    </p:spTree>
    <p:extLst>
      <p:ext uri="{BB962C8B-B14F-4D97-AF65-F5344CB8AC3E}">
        <p14:creationId xmlns:p14="http://schemas.microsoft.com/office/powerpoint/2010/main" val="1928256030"/>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C0DE8C-139C-AFF8-0FB2-9E7B39C31B4F}"/>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FD3CC855-65BD-0B81-891F-D16B27924FDA}"/>
              </a:ext>
            </a:extLst>
          </p:cNvPr>
          <p:cNvSpPr>
            <a:spLocks noGrp="1"/>
          </p:cNvSpPr>
          <p:nvPr>
            <p:ph type="title"/>
          </p:nvPr>
        </p:nvSpPr>
        <p:spPr/>
        <p:txBody>
          <a:bodyPr/>
          <a:lstStyle/>
          <a:p>
            <a:r>
              <a:rPr kumimoji="1" lang="en-US" altLang="ja-JP" dirty="0"/>
              <a:t>Application</a:t>
            </a:r>
            <a:r>
              <a:rPr kumimoji="1" lang="ja-JP" altLang="en-US" dirty="0"/>
              <a:t> </a:t>
            </a:r>
            <a:r>
              <a:rPr kumimoji="1" lang="en-US" altLang="ja-JP" dirty="0"/>
              <a:t>Overview</a:t>
            </a:r>
            <a:endParaRPr lang="ja-JP" altLang="en-US" dirty="0"/>
          </a:p>
        </p:txBody>
      </p:sp>
      <p:sp>
        <p:nvSpPr>
          <p:cNvPr id="6" name="テキスト プレースホルダー 2">
            <a:extLst>
              <a:ext uri="{FF2B5EF4-FFF2-40B4-BE49-F238E27FC236}">
                <a16:creationId xmlns:a16="http://schemas.microsoft.com/office/drawing/2014/main" id="{65D0E2D3-129A-0D31-F539-E88FE949EB60}"/>
              </a:ext>
            </a:extLst>
          </p:cNvPr>
          <p:cNvSpPr>
            <a:spLocks noGrp="1"/>
          </p:cNvSpPr>
          <p:nvPr>
            <p:ph idx="1"/>
          </p:nvPr>
        </p:nvSpPr>
        <p:spPr>
          <a:xfrm>
            <a:off x="655047" y="2426488"/>
            <a:ext cx="8606648" cy="4365754"/>
          </a:xfrm>
        </p:spPr>
        <p:txBody>
          <a:bodyPr bIns="46800" numCol="1" spcCol="0"/>
          <a:lstStyle/>
          <a:p>
            <a:pPr marL="571500" indent="-571500">
              <a:buFont typeface="Arial" panose="020B0604020202020204" pitchFamily="34" charset="0"/>
              <a:buChar char="•"/>
            </a:pPr>
            <a:r>
              <a:rPr kumimoji="1" lang="ja-JP" altLang="en-US" sz="3600" dirty="0"/>
              <a:t>位置情報から周辺の店舗を検索</a:t>
            </a:r>
            <a:r>
              <a:rPr kumimoji="1" lang="ja-JP" altLang="en-US" sz="3600" b="1" dirty="0">
                <a:solidFill>
                  <a:srgbClr val="C00000"/>
                </a:solidFill>
              </a:rPr>
              <a:t>し</a:t>
            </a:r>
            <a:br>
              <a:rPr kumimoji="1" lang="en-US" altLang="ja-JP" sz="3600" b="1" dirty="0">
                <a:solidFill>
                  <a:srgbClr val="C00000"/>
                </a:solidFill>
              </a:rPr>
            </a:br>
            <a:r>
              <a:rPr kumimoji="1" lang="ja-JP" altLang="en-US" sz="3600" b="1" dirty="0">
                <a:solidFill>
                  <a:srgbClr val="C00000"/>
                </a:solidFill>
              </a:rPr>
              <a:t>予約するグルメサイト</a:t>
            </a:r>
            <a:endParaRPr kumimoji="1" lang="en-US" altLang="ja-JP" sz="3600" b="1" dirty="0">
              <a:solidFill>
                <a:srgbClr val="C00000"/>
              </a:solidFill>
            </a:endParaRPr>
          </a:p>
          <a:p>
            <a:pPr marL="571500" indent="-571500">
              <a:buFont typeface="Arial" panose="020B0604020202020204" pitchFamily="34" charset="0"/>
              <a:buChar char="•"/>
            </a:pPr>
            <a:r>
              <a:rPr kumimoji="1" lang="ja-JP" altLang="en-US" sz="3600" dirty="0"/>
              <a:t>「リクルート</a:t>
            </a:r>
            <a:r>
              <a:rPr kumimoji="1" lang="en-US" altLang="ja-JP" sz="3600" dirty="0"/>
              <a:t>Web</a:t>
            </a:r>
            <a:r>
              <a:rPr kumimoji="1" lang="ja-JP" altLang="en-US" sz="3600" dirty="0"/>
              <a:t>サービス」の</a:t>
            </a:r>
            <a:br>
              <a:rPr kumimoji="1" lang="en-US" altLang="ja-JP" sz="3600" dirty="0"/>
            </a:br>
            <a:r>
              <a:rPr kumimoji="1" lang="ja-JP" altLang="en-US" sz="3600" dirty="0"/>
              <a:t>「グルメサーチ</a:t>
            </a:r>
            <a:r>
              <a:rPr kumimoji="1" lang="en-US" altLang="ja-JP" sz="3600" dirty="0"/>
              <a:t>API</a:t>
            </a:r>
            <a:r>
              <a:rPr kumimoji="1" lang="ja-JP" altLang="en-US" sz="3600" dirty="0"/>
              <a:t>」を利用させていただく</a:t>
            </a:r>
            <a:br>
              <a:rPr kumimoji="1" lang="en-US" altLang="ja-JP" sz="3600" dirty="0"/>
            </a:br>
            <a:r>
              <a:rPr kumimoji="1" lang="ja-JP" altLang="en-US" sz="3600" dirty="0"/>
              <a:t>（いつもお世話になっております。）</a:t>
            </a:r>
            <a:endParaRPr kumimoji="1" lang="en-US" altLang="ja-JP" sz="3600" dirty="0"/>
          </a:p>
        </p:txBody>
      </p:sp>
      <p:sp>
        <p:nvSpPr>
          <p:cNvPr id="9" name="テキスト プレースホルダー 4">
            <a:extLst>
              <a:ext uri="{FF2B5EF4-FFF2-40B4-BE49-F238E27FC236}">
                <a16:creationId xmlns:a16="http://schemas.microsoft.com/office/drawing/2014/main" id="{B1C887CA-9152-CD3F-DE84-D813EB596CCB}"/>
              </a:ext>
            </a:extLst>
          </p:cNvPr>
          <p:cNvSpPr txBox="1">
            <a:spLocks/>
          </p:cNvSpPr>
          <p:nvPr/>
        </p:nvSpPr>
        <p:spPr>
          <a:xfrm>
            <a:off x="7458101" y="8389249"/>
            <a:ext cx="10609751" cy="1083597"/>
          </a:xfrm>
          <a:prstGeom prst="rect">
            <a:avLst/>
          </a:prstGeom>
        </p:spPr>
        <p:txBody>
          <a:bodyPr tIns="46800" anchor="t"/>
          <a:lstStyle>
            <a:lvl1pPr marL="0" indent="0" algn="l" defTabSz="1371600" rtl="0" eaLnBrk="1" latinLnBrk="0" hangingPunct="1">
              <a:lnSpc>
                <a:spcPct val="90000"/>
              </a:lnSpc>
              <a:spcBef>
                <a:spcPts val="1500"/>
              </a:spcBef>
              <a:buFont typeface="Wingdings" panose="05000000000000000000" pitchFamily="2" charset="2"/>
              <a:buNone/>
              <a:defRPr sz="3600" kern="1200" baseline="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altLang="ja-JP" sz="2800" dirty="0"/>
              <a:t>※</a:t>
            </a:r>
            <a:r>
              <a:rPr lang="ja-JP" altLang="en-US" sz="2800" dirty="0"/>
              <a:t>「ホットペッパー」は株式会社リクルート様の登録商標です。</a:t>
            </a:r>
            <a:endParaRPr lang="en-US" altLang="ja-JP" sz="2800" dirty="0"/>
          </a:p>
          <a:p>
            <a:r>
              <a:rPr lang="en-US" altLang="ja-JP" sz="2800" dirty="0"/>
              <a:t>※</a:t>
            </a:r>
            <a:r>
              <a:rPr lang="ja-JP" altLang="en-US" sz="2800" dirty="0"/>
              <a:t>「</a:t>
            </a:r>
            <a:r>
              <a:rPr lang="en-US" altLang="ja-JP" sz="2800" dirty="0"/>
              <a:t>HatPepper</a:t>
            </a:r>
            <a:r>
              <a:rPr lang="ja-JP" altLang="en-US" sz="2800" dirty="0"/>
              <a:t>」は登録商標ではありません。安心。</a:t>
            </a:r>
            <a:endParaRPr kumimoji="1" lang="ja-JP" altLang="en-US" sz="2800" dirty="0"/>
          </a:p>
        </p:txBody>
      </p:sp>
      <p:sp>
        <p:nvSpPr>
          <p:cNvPr id="10" name="テキスト プレースホルダー 2">
            <a:extLst>
              <a:ext uri="{FF2B5EF4-FFF2-40B4-BE49-F238E27FC236}">
                <a16:creationId xmlns:a16="http://schemas.microsoft.com/office/drawing/2014/main" id="{81E3A098-6062-B461-25FB-4EAED8131903}"/>
              </a:ext>
            </a:extLst>
          </p:cNvPr>
          <p:cNvSpPr txBox="1">
            <a:spLocks/>
          </p:cNvSpPr>
          <p:nvPr/>
        </p:nvSpPr>
        <p:spPr>
          <a:xfrm>
            <a:off x="900512" y="1355952"/>
            <a:ext cx="15773400" cy="1083597"/>
          </a:xfrm>
          <a:prstGeom prst="rect">
            <a:avLst/>
          </a:prstGeom>
        </p:spPr>
        <p:txBody>
          <a:bodyPr bIns="46800" numCol="1" spcCol="0"/>
          <a:lstStyle>
            <a:lvl1pPr marL="742950" indent="-742950" algn="l" defTabSz="1371600" rtl="0" eaLnBrk="1" latinLnBrk="0" hangingPunct="1">
              <a:lnSpc>
                <a:spcPct val="110000"/>
              </a:lnSpc>
              <a:spcBef>
                <a:spcPts val="1500"/>
              </a:spcBef>
              <a:buFont typeface="+mj-lt"/>
              <a:buAutoNum type="arabicPeriod"/>
              <a:defRPr sz="40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1pPr>
            <a:lvl2pPr marL="1489075" indent="-733425" algn="l" defTabSz="1371600" rtl="0" eaLnBrk="1" latinLnBrk="0" hangingPunct="1">
              <a:lnSpc>
                <a:spcPct val="110000"/>
              </a:lnSpc>
              <a:spcBef>
                <a:spcPts val="750"/>
              </a:spcBef>
              <a:buFont typeface="+mj-lt"/>
              <a:buAutoNum type="arabicPeriod"/>
              <a:tabLst/>
              <a:defRPr sz="40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2pPr>
            <a:lvl3pPr marL="2368550" indent="-806450" algn="l" defTabSz="1371600" rtl="0" eaLnBrk="1" latinLnBrk="0" hangingPunct="1">
              <a:lnSpc>
                <a:spcPct val="110000"/>
              </a:lnSpc>
              <a:spcBef>
                <a:spcPts val="900"/>
              </a:spcBef>
              <a:buFont typeface="+mj-lt"/>
              <a:buAutoNum type="arabicPeriod"/>
              <a:tabLst/>
              <a:defRPr sz="40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3pPr>
            <a:lvl4pPr marL="3027363" indent="-757238" algn="l" defTabSz="1371600" rtl="0" eaLnBrk="1" latinLnBrk="0" hangingPunct="1">
              <a:lnSpc>
                <a:spcPct val="110000"/>
              </a:lnSpc>
              <a:spcBef>
                <a:spcPts val="900"/>
              </a:spcBef>
              <a:buFont typeface="+mj-lt"/>
              <a:buAutoNum type="arabicPeriod"/>
              <a:tabLst>
                <a:tab pos="2660650" algn="l"/>
              </a:tabLst>
              <a:defRPr sz="36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4pPr>
            <a:lvl5pPr marL="3833813" indent="-903288" algn="l" defTabSz="1371600" rtl="0" eaLnBrk="1" latinLnBrk="0" hangingPunct="1">
              <a:lnSpc>
                <a:spcPct val="110000"/>
              </a:lnSpc>
              <a:spcBef>
                <a:spcPts val="900"/>
              </a:spcBef>
              <a:buFont typeface="+mj-lt"/>
              <a:buAutoNum type="arabicPeriod"/>
              <a:tabLst/>
              <a:defRPr sz="36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buNone/>
            </a:pPr>
            <a:r>
              <a:rPr kumimoji="1" lang="ja-JP" altLang="en-US" sz="5400" dirty="0"/>
              <a:t>アプリケーション「</a:t>
            </a:r>
            <a:r>
              <a:rPr kumimoji="1" lang="en-US" altLang="ja-JP" sz="5400" dirty="0"/>
              <a:t>HatPepper</a:t>
            </a:r>
            <a:r>
              <a:rPr kumimoji="1" lang="ja-JP" altLang="en-US" sz="5400" dirty="0"/>
              <a:t>」</a:t>
            </a:r>
            <a:r>
              <a:rPr kumimoji="1" lang="en-US" altLang="ja-JP" sz="5400" baseline="30000" dirty="0"/>
              <a:t>※</a:t>
            </a:r>
            <a:endParaRPr kumimoji="1" lang="en-US" altLang="ja-JP" dirty="0">
              <a:solidFill>
                <a:srgbClr val="C00000"/>
              </a:solidFill>
            </a:endParaRPr>
          </a:p>
        </p:txBody>
      </p:sp>
      <p:pic>
        <p:nvPicPr>
          <p:cNvPr id="3" name="図 2">
            <a:extLst>
              <a:ext uri="{FF2B5EF4-FFF2-40B4-BE49-F238E27FC236}">
                <a16:creationId xmlns:a16="http://schemas.microsoft.com/office/drawing/2014/main" id="{1B0AE8C0-2DFA-8688-E1AC-6AFC5CC1DF03}"/>
              </a:ext>
            </a:extLst>
          </p:cNvPr>
          <p:cNvPicPr>
            <a:picLocks noChangeAspect="1"/>
          </p:cNvPicPr>
          <p:nvPr/>
        </p:nvPicPr>
        <p:blipFill>
          <a:blip r:embed="rId3"/>
          <a:stretch>
            <a:fillRect/>
          </a:stretch>
        </p:blipFill>
        <p:spPr>
          <a:xfrm>
            <a:off x="9011475" y="2426488"/>
            <a:ext cx="9158203" cy="5158163"/>
          </a:xfrm>
          <a:prstGeom prst="rect">
            <a:avLst/>
          </a:prstGeom>
        </p:spPr>
      </p:pic>
    </p:spTree>
    <p:extLst>
      <p:ext uri="{BB962C8B-B14F-4D97-AF65-F5344CB8AC3E}">
        <p14:creationId xmlns:p14="http://schemas.microsoft.com/office/powerpoint/2010/main" val="765728339"/>
      </p:ext>
    </p:extLst>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55905A-83C0-8B30-75B6-71314705D2FB}"/>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2C9C64D6-50A7-D3B8-383C-A32215859342}"/>
              </a:ext>
            </a:extLst>
          </p:cNvPr>
          <p:cNvSpPr>
            <a:spLocks noGrp="1"/>
          </p:cNvSpPr>
          <p:nvPr>
            <p:ph type="title"/>
          </p:nvPr>
        </p:nvSpPr>
        <p:spPr/>
        <p:txBody>
          <a:bodyPr/>
          <a:lstStyle/>
          <a:p>
            <a:r>
              <a:rPr kumimoji="1" lang="ja-JP" altLang="en-US" dirty="0"/>
              <a:t>コンテキストマップ</a:t>
            </a:r>
          </a:p>
        </p:txBody>
      </p:sp>
      <p:sp>
        <p:nvSpPr>
          <p:cNvPr id="4" name="正方形/長方形 3">
            <a:extLst>
              <a:ext uri="{FF2B5EF4-FFF2-40B4-BE49-F238E27FC236}">
                <a16:creationId xmlns:a16="http://schemas.microsoft.com/office/drawing/2014/main" id="{68F74AAB-E995-ECCA-E08B-E7D2D09B3BDE}"/>
              </a:ext>
            </a:extLst>
          </p:cNvPr>
          <p:cNvSpPr/>
          <p:nvPr/>
        </p:nvSpPr>
        <p:spPr>
          <a:xfrm>
            <a:off x="1414463" y="1528763"/>
            <a:ext cx="15780543" cy="7150893"/>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正方形/長方形 4">
            <a:extLst>
              <a:ext uri="{FF2B5EF4-FFF2-40B4-BE49-F238E27FC236}">
                <a16:creationId xmlns:a16="http://schemas.microsoft.com/office/drawing/2014/main" id="{E3B0E07E-30E1-40F8-F4E5-F922E5452585}"/>
              </a:ext>
            </a:extLst>
          </p:cNvPr>
          <p:cNvSpPr/>
          <p:nvPr/>
        </p:nvSpPr>
        <p:spPr>
          <a:xfrm>
            <a:off x="2121694"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検索</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pic>
        <p:nvPicPr>
          <p:cNvPr id="7" name="Picture 2" descr="ホットペッパー HOTPEPPER グルメ">
            <a:extLst>
              <a:ext uri="{FF2B5EF4-FFF2-40B4-BE49-F238E27FC236}">
                <a16:creationId xmlns:a16="http://schemas.microsoft.com/office/drawing/2014/main" id="{BE2C96C1-7900-3FBF-EF2F-922F8DC865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860" y="8907091"/>
            <a:ext cx="5025935" cy="894102"/>
          </a:xfrm>
          <a:prstGeom prst="rect">
            <a:avLst/>
          </a:prstGeom>
          <a:noFill/>
          <a:extLst>
            <a:ext uri="{909E8E84-426E-40DD-AFC4-6F175D3DCCD1}">
              <a14:hiddenFill xmlns:a14="http://schemas.microsoft.com/office/drawing/2010/main">
                <a:solidFill>
                  <a:srgbClr val="FFFFFF"/>
                </a:solidFill>
              </a14:hiddenFill>
            </a:ext>
          </a:extLst>
        </p:spPr>
      </p:pic>
      <p:sp>
        <p:nvSpPr>
          <p:cNvPr id="8" name="正方形/長方形 7">
            <a:extLst>
              <a:ext uri="{FF2B5EF4-FFF2-40B4-BE49-F238E27FC236}">
                <a16:creationId xmlns:a16="http://schemas.microsoft.com/office/drawing/2014/main" id="{9391F476-E4E9-87DA-83B3-3FAAE9E816FE}"/>
              </a:ext>
            </a:extLst>
          </p:cNvPr>
          <p:cNvSpPr/>
          <p:nvPr/>
        </p:nvSpPr>
        <p:spPr>
          <a:xfrm>
            <a:off x="6546057"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予約</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2" name="正方形/長方形 1">
            <a:extLst>
              <a:ext uri="{FF2B5EF4-FFF2-40B4-BE49-F238E27FC236}">
                <a16:creationId xmlns:a16="http://schemas.microsoft.com/office/drawing/2014/main" id="{32C2AAAE-D7D2-8676-B57C-43B9B595ACFC}"/>
              </a:ext>
            </a:extLst>
          </p:cNvPr>
          <p:cNvSpPr/>
          <p:nvPr/>
        </p:nvSpPr>
        <p:spPr>
          <a:xfrm>
            <a:off x="10970420"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&lt;support-domain&gt;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3062907918"/>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3A987-A032-D44B-2219-34C24959026B}"/>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7E05E167-4AE8-44F5-3B6A-84C8DB561529}"/>
              </a:ext>
            </a:extLst>
          </p:cNvPr>
          <p:cNvSpPr>
            <a:spLocks noGrp="1"/>
          </p:cNvSpPr>
          <p:nvPr>
            <p:ph type="title"/>
          </p:nvPr>
        </p:nvSpPr>
        <p:spPr/>
        <p:txBody>
          <a:bodyPr/>
          <a:lstStyle/>
          <a:p>
            <a:r>
              <a:rPr kumimoji="1" lang="ja-JP" altLang="en-US" dirty="0"/>
              <a:t>コンテキストマップ</a:t>
            </a:r>
          </a:p>
        </p:txBody>
      </p:sp>
      <p:sp>
        <p:nvSpPr>
          <p:cNvPr id="4" name="正方形/長方形 3">
            <a:extLst>
              <a:ext uri="{FF2B5EF4-FFF2-40B4-BE49-F238E27FC236}">
                <a16:creationId xmlns:a16="http://schemas.microsoft.com/office/drawing/2014/main" id="{6D8BE643-775E-0835-0FBD-D7449EDE74B5}"/>
              </a:ext>
            </a:extLst>
          </p:cNvPr>
          <p:cNvSpPr/>
          <p:nvPr/>
        </p:nvSpPr>
        <p:spPr>
          <a:xfrm>
            <a:off x="1414463" y="1528763"/>
            <a:ext cx="15780543" cy="7150893"/>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正方形/長方形 4">
            <a:extLst>
              <a:ext uri="{FF2B5EF4-FFF2-40B4-BE49-F238E27FC236}">
                <a16:creationId xmlns:a16="http://schemas.microsoft.com/office/drawing/2014/main" id="{6C7C27A5-41A7-B7F6-0388-EE09777051D8}"/>
              </a:ext>
            </a:extLst>
          </p:cNvPr>
          <p:cNvSpPr/>
          <p:nvPr/>
        </p:nvSpPr>
        <p:spPr>
          <a:xfrm>
            <a:off x="2121694"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検索</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pic>
        <p:nvPicPr>
          <p:cNvPr id="7" name="Picture 2" descr="ホットペッパー HOTPEPPER グルメ">
            <a:extLst>
              <a:ext uri="{FF2B5EF4-FFF2-40B4-BE49-F238E27FC236}">
                <a16:creationId xmlns:a16="http://schemas.microsoft.com/office/drawing/2014/main" id="{729B912D-C4E1-4C2F-7F52-99DB52A3DA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860" y="8907091"/>
            <a:ext cx="5025935" cy="894102"/>
          </a:xfrm>
          <a:prstGeom prst="rect">
            <a:avLst/>
          </a:prstGeom>
          <a:noFill/>
          <a:extLst>
            <a:ext uri="{909E8E84-426E-40DD-AFC4-6F175D3DCCD1}">
              <a14:hiddenFill xmlns:a14="http://schemas.microsoft.com/office/drawing/2010/main">
                <a:solidFill>
                  <a:srgbClr val="FFFFFF"/>
                </a:solidFill>
              </a14:hiddenFill>
            </a:ext>
          </a:extLst>
        </p:spPr>
      </p:pic>
      <p:sp>
        <p:nvSpPr>
          <p:cNvPr id="8" name="正方形/長方形 7">
            <a:extLst>
              <a:ext uri="{FF2B5EF4-FFF2-40B4-BE49-F238E27FC236}">
                <a16:creationId xmlns:a16="http://schemas.microsoft.com/office/drawing/2014/main" id="{8A075D9D-7992-F100-7475-F5606DCAF661}"/>
              </a:ext>
            </a:extLst>
          </p:cNvPr>
          <p:cNvSpPr/>
          <p:nvPr/>
        </p:nvSpPr>
        <p:spPr>
          <a:xfrm>
            <a:off x="6546057"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予約</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正方形/長方形 8">
            <a:extLst>
              <a:ext uri="{FF2B5EF4-FFF2-40B4-BE49-F238E27FC236}">
                <a16:creationId xmlns:a16="http://schemas.microsoft.com/office/drawing/2014/main" id="{FC72C4E8-A82D-213D-7EC4-9060EC616595}"/>
              </a:ext>
            </a:extLst>
          </p:cNvPr>
          <p:cNvSpPr/>
          <p:nvPr/>
        </p:nvSpPr>
        <p:spPr>
          <a:xfrm>
            <a:off x="10970420"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&lt;support-domain&gt;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正方形/長方形 10">
            <a:extLst>
              <a:ext uri="{FF2B5EF4-FFF2-40B4-BE49-F238E27FC236}">
                <a16:creationId xmlns:a16="http://schemas.microsoft.com/office/drawing/2014/main" id="{0D3DAFBB-B811-039B-164F-6FBD7895DDBB}"/>
              </a:ext>
            </a:extLst>
          </p:cNvPr>
          <p:cNvSpPr/>
          <p:nvPr/>
        </p:nvSpPr>
        <p:spPr>
          <a:xfrm>
            <a:off x="2828925" y="5327139"/>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2" name="正方形/長方形 11">
            <a:extLst>
              <a:ext uri="{FF2B5EF4-FFF2-40B4-BE49-F238E27FC236}">
                <a16:creationId xmlns:a16="http://schemas.microsoft.com/office/drawing/2014/main" id="{7046023B-5811-2056-139C-35FF85B6F5B7}"/>
              </a:ext>
            </a:extLst>
          </p:cNvPr>
          <p:cNvSpPr/>
          <p:nvPr/>
        </p:nvSpPr>
        <p:spPr>
          <a:xfrm>
            <a:off x="2828924" y="6787278"/>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3" name="正方形/長方形 12">
            <a:extLst>
              <a:ext uri="{FF2B5EF4-FFF2-40B4-BE49-F238E27FC236}">
                <a16:creationId xmlns:a16="http://schemas.microsoft.com/office/drawing/2014/main" id="{9B9AE96D-6668-076C-C420-A8798200CD9B}"/>
              </a:ext>
            </a:extLst>
          </p:cNvPr>
          <p:cNvSpPr/>
          <p:nvPr/>
        </p:nvSpPr>
        <p:spPr>
          <a:xfrm>
            <a:off x="7367585" y="6787278"/>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4" name="正方形/長方形 13">
            <a:extLst>
              <a:ext uri="{FF2B5EF4-FFF2-40B4-BE49-F238E27FC236}">
                <a16:creationId xmlns:a16="http://schemas.microsoft.com/office/drawing/2014/main" id="{D0E3592E-C845-BC79-A5E8-D48C1E5AC083}"/>
              </a:ext>
            </a:extLst>
          </p:cNvPr>
          <p:cNvSpPr/>
          <p:nvPr/>
        </p:nvSpPr>
        <p:spPr>
          <a:xfrm>
            <a:off x="7367585" y="5327139"/>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26" name="直線矢印コネクタ 25">
            <a:extLst>
              <a:ext uri="{FF2B5EF4-FFF2-40B4-BE49-F238E27FC236}">
                <a16:creationId xmlns:a16="http://schemas.microsoft.com/office/drawing/2014/main" id="{142F61D4-B8FC-4203-67F8-E7D053BBAAF5}"/>
              </a:ext>
            </a:extLst>
          </p:cNvPr>
          <p:cNvCxnSpPr>
            <a:cxnSpLocks/>
            <a:stCxn id="12" idx="0"/>
            <a:endCxn id="11" idx="2"/>
          </p:cNvCxnSpPr>
          <p:nvPr/>
        </p:nvCxnSpPr>
        <p:spPr>
          <a:xfrm flipV="1">
            <a:off x="4243387" y="6437101"/>
            <a:ext cx="1"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B74DCA5E-E6EA-AE19-2A00-2F8417889A5B}"/>
              </a:ext>
            </a:extLst>
          </p:cNvPr>
          <p:cNvCxnSpPr>
            <a:cxnSpLocks/>
            <a:stCxn id="13" idx="0"/>
            <a:endCxn id="14" idx="2"/>
          </p:cNvCxnSpPr>
          <p:nvPr/>
        </p:nvCxnSpPr>
        <p:spPr>
          <a:xfrm flipV="1">
            <a:off x="8803480" y="6437101"/>
            <a:ext cx="0"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39">
            <a:extLst>
              <a:ext uri="{FF2B5EF4-FFF2-40B4-BE49-F238E27FC236}">
                <a16:creationId xmlns:a16="http://schemas.microsoft.com/office/drawing/2014/main" id="{684F2ACC-5615-4E32-B8C1-376722D5D46E}"/>
              </a:ext>
            </a:extLst>
          </p:cNvPr>
          <p:cNvCxnSpPr>
            <a:cxnSpLocks/>
          </p:cNvCxnSpPr>
          <p:nvPr/>
        </p:nvCxnSpPr>
        <p:spPr>
          <a:xfrm>
            <a:off x="4243387" y="7897240"/>
            <a:ext cx="1824038" cy="106816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1CC501C7-8548-04D3-B04F-A2558E8D4BD0}"/>
              </a:ext>
            </a:extLst>
          </p:cNvPr>
          <p:cNvCxnSpPr>
            <a:cxnSpLocks/>
            <a:stCxn id="13" idx="2"/>
          </p:cNvCxnSpPr>
          <p:nvPr/>
        </p:nvCxnSpPr>
        <p:spPr>
          <a:xfrm flipH="1">
            <a:off x="7972425" y="7897240"/>
            <a:ext cx="831055" cy="894102"/>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8033439"/>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5D622E-5446-3B6F-2942-6F9B8CDF3570}"/>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FE12D31E-1B90-4ECF-76C4-C7F8719B6E20}"/>
              </a:ext>
            </a:extLst>
          </p:cNvPr>
          <p:cNvSpPr>
            <a:spLocks noGrp="1"/>
          </p:cNvSpPr>
          <p:nvPr>
            <p:ph type="title"/>
          </p:nvPr>
        </p:nvSpPr>
        <p:spPr/>
        <p:txBody>
          <a:bodyPr/>
          <a:lstStyle/>
          <a:p>
            <a:r>
              <a:rPr kumimoji="1" lang="ja-JP" altLang="en-US" dirty="0"/>
              <a:t>コンテキストマップ</a:t>
            </a:r>
          </a:p>
        </p:txBody>
      </p:sp>
      <p:sp>
        <p:nvSpPr>
          <p:cNvPr id="4" name="正方形/長方形 3">
            <a:extLst>
              <a:ext uri="{FF2B5EF4-FFF2-40B4-BE49-F238E27FC236}">
                <a16:creationId xmlns:a16="http://schemas.microsoft.com/office/drawing/2014/main" id="{1B7E3496-42E4-4FFC-98AE-9C199E04ED18}"/>
              </a:ext>
            </a:extLst>
          </p:cNvPr>
          <p:cNvSpPr/>
          <p:nvPr/>
        </p:nvSpPr>
        <p:spPr>
          <a:xfrm>
            <a:off x="1414463" y="1528763"/>
            <a:ext cx="15780543" cy="7150893"/>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正方形/長方形 4">
            <a:extLst>
              <a:ext uri="{FF2B5EF4-FFF2-40B4-BE49-F238E27FC236}">
                <a16:creationId xmlns:a16="http://schemas.microsoft.com/office/drawing/2014/main" id="{C984898B-5DE1-5682-F74D-ACD477302B24}"/>
              </a:ext>
            </a:extLst>
          </p:cNvPr>
          <p:cNvSpPr/>
          <p:nvPr/>
        </p:nvSpPr>
        <p:spPr>
          <a:xfrm>
            <a:off x="2121694"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検索</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pic>
        <p:nvPicPr>
          <p:cNvPr id="7" name="Picture 2" descr="ホットペッパー HOTPEPPER グルメ">
            <a:extLst>
              <a:ext uri="{FF2B5EF4-FFF2-40B4-BE49-F238E27FC236}">
                <a16:creationId xmlns:a16="http://schemas.microsoft.com/office/drawing/2014/main" id="{91BE8C21-CFAE-C329-8862-33C99D6B13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860" y="8907091"/>
            <a:ext cx="5025935" cy="894102"/>
          </a:xfrm>
          <a:prstGeom prst="rect">
            <a:avLst/>
          </a:prstGeom>
          <a:noFill/>
          <a:extLst>
            <a:ext uri="{909E8E84-426E-40DD-AFC4-6F175D3DCCD1}">
              <a14:hiddenFill xmlns:a14="http://schemas.microsoft.com/office/drawing/2010/main">
                <a:solidFill>
                  <a:srgbClr val="FFFFFF"/>
                </a:solidFill>
              </a14:hiddenFill>
            </a:ext>
          </a:extLst>
        </p:spPr>
      </p:pic>
      <p:sp>
        <p:nvSpPr>
          <p:cNvPr id="8" name="正方形/長方形 7">
            <a:extLst>
              <a:ext uri="{FF2B5EF4-FFF2-40B4-BE49-F238E27FC236}">
                <a16:creationId xmlns:a16="http://schemas.microsoft.com/office/drawing/2014/main" id="{EF6EC1E4-AA9F-9927-51BE-3D2186232065}"/>
              </a:ext>
            </a:extLst>
          </p:cNvPr>
          <p:cNvSpPr/>
          <p:nvPr/>
        </p:nvSpPr>
        <p:spPr>
          <a:xfrm>
            <a:off x="6546057"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予約</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正方形/長方形 8">
            <a:extLst>
              <a:ext uri="{FF2B5EF4-FFF2-40B4-BE49-F238E27FC236}">
                <a16:creationId xmlns:a16="http://schemas.microsoft.com/office/drawing/2014/main" id="{DF16FFDA-0803-9D51-A615-ADFF57490660}"/>
              </a:ext>
            </a:extLst>
          </p:cNvPr>
          <p:cNvSpPr/>
          <p:nvPr/>
        </p:nvSpPr>
        <p:spPr>
          <a:xfrm>
            <a:off x="10970420"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&lt;support-domain&gt;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正方形/長方形 9">
            <a:extLst>
              <a:ext uri="{FF2B5EF4-FFF2-40B4-BE49-F238E27FC236}">
                <a16:creationId xmlns:a16="http://schemas.microsoft.com/office/drawing/2014/main" id="{CDFA29B2-786B-603D-884D-447B885F11AC}"/>
              </a:ext>
            </a:extLst>
          </p:cNvPr>
          <p:cNvSpPr/>
          <p:nvPr/>
        </p:nvSpPr>
        <p:spPr>
          <a:xfrm>
            <a:off x="2121693" y="2016025"/>
            <a:ext cx="10251281" cy="2178521"/>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&lt;generic-domain&gt;</a:t>
            </a:r>
          </a:p>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p>
        </p:txBody>
      </p:sp>
      <p:sp>
        <p:nvSpPr>
          <p:cNvPr id="11" name="正方形/長方形 10">
            <a:extLst>
              <a:ext uri="{FF2B5EF4-FFF2-40B4-BE49-F238E27FC236}">
                <a16:creationId xmlns:a16="http://schemas.microsoft.com/office/drawing/2014/main" id="{0ADD2902-72BD-BB86-8D9E-0D221EF2320F}"/>
              </a:ext>
            </a:extLst>
          </p:cNvPr>
          <p:cNvSpPr/>
          <p:nvPr/>
        </p:nvSpPr>
        <p:spPr>
          <a:xfrm>
            <a:off x="2828925" y="5327139"/>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2" name="正方形/長方形 11">
            <a:extLst>
              <a:ext uri="{FF2B5EF4-FFF2-40B4-BE49-F238E27FC236}">
                <a16:creationId xmlns:a16="http://schemas.microsoft.com/office/drawing/2014/main" id="{14CA2C86-63EB-7FEC-8DCA-6281178C9A23}"/>
              </a:ext>
            </a:extLst>
          </p:cNvPr>
          <p:cNvSpPr/>
          <p:nvPr/>
        </p:nvSpPr>
        <p:spPr>
          <a:xfrm>
            <a:off x="2828924" y="6787278"/>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3" name="正方形/長方形 12">
            <a:extLst>
              <a:ext uri="{FF2B5EF4-FFF2-40B4-BE49-F238E27FC236}">
                <a16:creationId xmlns:a16="http://schemas.microsoft.com/office/drawing/2014/main" id="{05211836-5D38-2A88-11D9-17487E08A265}"/>
              </a:ext>
            </a:extLst>
          </p:cNvPr>
          <p:cNvSpPr/>
          <p:nvPr/>
        </p:nvSpPr>
        <p:spPr>
          <a:xfrm>
            <a:off x="7367585" y="6787278"/>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4" name="正方形/長方形 13">
            <a:extLst>
              <a:ext uri="{FF2B5EF4-FFF2-40B4-BE49-F238E27FC236}">
                <a16:creationId xmlns:a16="http://schemas.microsoft.com/office/drawing/2014/main" id="{01819451-451D-6DB3-A3FD-9188B74EB68D}"/>
              </a:ext>
            </a:extLst>
          </p:cNvPr>
          <p:cNvSpPr/>
          <p:nvPr/>
        </p:nvSpPr>
        <p:spPr>
          <a:xfrm>
            <a:off x="7367585" y="5327139"/>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正方形/長方形 15">
            <a:extLst>
              <a:ext uri="{FF2B5EF4-FFF2-40B4-BE49-F238E27FC236}">
                <a16:creationId xmlns:a16="http://schemas.microsoft.com/office/drawing/2014/main" id="{C58730AD-CF29-5139-A38A-D1B973E5E46A}"/>
              </a:ext>
            </a:extLst>
          </p:cNvPr>
          <p:cNvSpPr/>
          <p:nvPr/>
        </p:nvSpPr>
        <p:spPr>
          <a:xfrm>
            <a:off x="2793205" y="2961842"/>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HotPepper</a:t>
            </a:r>
          </a:p>
        </p:txBody>
      </p:sp>
      <p:cxnSp>
        <p:nvCxnSpPr>
          <p:cNvPr id="21" name="直線矢印コネクタ 20">
            <a:extLst>
              <a:ext uri="{FF2B5EF4-FFF2-40B4-BE49-F238E27FC236}">
                <a16:creationId xmlns:a16="http://schemas.microsoft.com/office/drawing/2014/main" id="{6004BC34-FC9C-9696-FBD9-F406193CF558}"/>
              </a:ext>
            </a:extLst>
          </p:cNvPr>
          <p:cNvCxnSpPr>
            <a:stCxn id="11" idx="0"/>
          </p:cNvCxnSpPr>
          <p:nvPr/>
        </p:nvCxnSpPr>
        <p:spPr>
          <a:xfrm flipH="1" flipV="1">
            <a:off x="4236244" y="4071804"/>
            <a:ext cx="7144" cy="1255335"/>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a:extLst>
              <a:ext uri="{FF2B5EF4-FFF2-40B4-BE49-F238E27FC236}">
                <a16:creationId xmlns:a16="http://schemas.microsoft.com/office/drawing/2014/main" id="{F0CC9A5B-03C1-971D-FAA2-AA4460DF35E8}"/>
              </a:ext>
            </a:extLst>
          </p:cNvPr>
          <p:cNvCxnSpPr>
            <a:cxnSpLocks/>
          </p:cNvCxnSpPr>
          <p:nvPr/>
        </p:nvCxnSpPr>
        <p:spPr>
          <a:xfrm flipH="1" flipV="1">
            <a:off x="5179219" y="4071804"/>
            <a:ext cx="2188366" cy="1307440"/>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351F7B0E-CE52-062A-E040-5BE59370E684}"/>
              </a:ext>
            </a:extLst>
          </p:cNvPr>
          <p:cNvCxnSpPr>
            <a:cxnSpLocks/>
            <a:stCxn id="12" idx="0"/>
            <a:endCxn id="11" idx="2"/>
          </p:cNvCxnSpPr>
          <p:nvPr/>
        </p:nvCxnSpPr>
        <p:spPr>
          <a:xfrm flipV="1">
            <a:off x="4243387" y="6437101"/>
            <a:ext cx="1"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8D2DD28E-DF68-6A6A-A4B7-D68BF9C5C3CC}"/>
              </a:ext>
            </a:extLst>
          </p:cNvPr>
          <p:cNvCxnSpPr>
            <a:cxnSpLocks/>
            <a:stCxn id="13" idx="0"/>
            <a:endCxn id="14" idx="2"/>
          </p:cNvCxnSpPr>
          <p:nvPr/>
        </p:nvCxnSpPr>
        <p:spPr>
          <a:xfrm flipV="1">
            <a:off x="8803480" y="6437101"/>
            <a:ext cx="0"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39">
            <a:extLst>
              <a:ext uri="{FF2B5EF4-FFF2-40B4-BE49-F238E27FC236}">
                <a16:creationId xmlns:a16="http://schemas.microsoft.com/office/drawing/2014/main" id="{071A4AB3-3AD2-235A-9AE4-D469B6A47034}"/>
              </a:ext>
            </a:extLst>
          </p:cNvPr>
          <p:cNvCxnSpPr>
            <a:cxnSpLocks/>
          </p:cNvCxnSpPr>
          <p:nvPr/>
        </p:nvCxnSpPr>
        <p:spPr>
          <a:xfrm>
            <a:off x="4243387" y="7897240"/>
            <a:ext cx="1824038" cy="106816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3DCDCC88-343F-26E3-2D50-B693EAEFDE36}"/>
              </a:ext>
            </a:extLst>
          </p:cNvPr>
          <p:cNvCxnSpPr>
            <a:cxnSpLocks/>
            <a:stCxn id="13" idx="2"/>
          </p:cNvCxnSpPr>
          <p:nvPr/>
        </p:nvCxnSpPr>
        <p:spPr>
          <a:xfrm flipH="1">
            <a:off x="7972425" y="7897240"/>
            <a:ext cx="831055" cy="894102"/>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7968154"/>
      </p:ext>
    </p:extLst>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1EFD06-CD79-5C74-47DD-16C96717C32A}"/>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9749B73D-7FB3-7B71-BA72-0D46724C5A84}"/>
              </a:ext>
            </a:extLst>
          </p:cNvPr>
          <p:cNvSpPr>
            <a:spLocks noGrp="1"/>
          </p:cNvSpPr>
          <p:nvPr>
            <p:ph type="title"/>
          </p:nvPr>
        </p:nvSpPr>
        <p:spPr/>
        <p:txBody>
          <a:bodyPr/>
          <a:lstStyle/>
          <a:p>
            <a:r>
              <a:rPr kumimoji="1" lang="ja-JP" altLang="en-US" dirty="0"/>
              <a:t>コンテキストマップ</a:t>
            </a:r>
          </a:p>
        </p:txBody>
      </p:sp>
      <p:sp>
        <p:nvSpPr>
          <p:cNvPr id="4" name="正方形/長方形 3">
            <a:extLst>
              <a:ext uri="{FF2B5EF4-FFF2-40B4-BE49-F238E27FC236}">
                <a16:creationId xmlns:a16="http://schemas.microsoft.com/office/drawing/2014/main" id="{76FC7CEE-5856-F52A-16B9-655CE219D1EC}"/>
              </a:ext>
            </a:extLst>
          </p:cNvPr>
          <p:cNvSpPr/>
          <p:nvPr/>
        </p:nvSpPr>
        <p:spPr>
          <a:xfrm>
            <a:off x="1414463" y="1528763"/>
            <a:ext cx="15780543" cy="7150893"/>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正方形/長方形 4">
            <a:extLst>
              <a:ext uri="{FF2B5EF4-FFF2-40B4-BE49-F238E27FC236}">
                <a16:creationId xmlns:a16="http://schemas.microsoft.com/office/drawing/2014/main" id="{983BD762-2F19-0824-4B3D-0260C2BEAB3F}"/>
              </a:ext>
            </a:extLst>
          </p:cNvPr>
          <p:cNvSpPr/>
          <p:nvPr/>
        </p:nvSpPr>
        <p:spPr>
          <a:xfrm>
            <a:off x="2121694"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検索</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pic>
        <p:nvPicPr>
          <p:cNvPr id="7" name="Picture 2" descr="ホットペッパー HOTPEPPER グルメ">
            <a:extLst>
              <a:ext uri="{FF2B5EF4-FFF2-40B4-BE49-F238E27FC236}">
                <a16:creationId xmlns:a16="http://schemas.microsoft.com/office/drawing/2014/main" id="{17FAD47C-FB93-9D5A-C5C1-82119D7A23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860" y="8907091"/>
            <a:ext cx="5025935" cy="894102"/>
          </a:xfrm>
          <a:prstGeom prst="rect">
            <a:avLst/>
          </a:prstGeom>
          <a:noFill/>
          <a:extLst>
            <a:ext uri="{909E8E84-426E-40DD-AFC4-6F175D3DCCD1}">
              <a14:hiddenFill xmlns:a14="http://schemas.microsoft.com/office/drawing/2010/main">
                <a:solidFill>
                  <a:srgbClr val="FFFFFF"/>
                </a:solidFill>
              </a14:hiddenFill>
            </a:ext>
          </a:extLst>
        </p:spPr>
      </p:pic>
      <p:sp>
        <p:nvSpPr>
          <p:cNvPr id="8" name="正方形/長方形 7">
            <a:extLst>
              <a:ext uri="{FF2B5EF4-FFF2-40B4-BE49-F238E27FC236}">
                <a16:creationId xmlns:a16="http://schemas.microsoft.com/office/drawing/2014/main" id="{3036C51B-2F33-7D34-1477-BE94BF365D88}"/>
              </a:ext>
            </a:extLst>
          </p:cNvPr>
          <p:cNvSpPr/>
          <p:nvPr/>
        </p:nvSpPr>
        <p:spPr>
          <a:xfrm>
            <a:off x="6546057"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予約</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正方形/長方形 8">
            <a:extLst>
              <a:ext uri="{FF2B5EF4-FFF2-40B4-BE49-F238E27FC236}">
                <a16:creationId xmlns:a16="http://schemas.microsoft.com/office/drawing/2014/main" id="{66899A86-EADA-1057-8765-7657B440D015}"/>
              </a:ext>
            </a:extLst>
          </p:cNvPr>
          <p:cNvSpPr/>
          <p:nvPr/>
        </p:nvSpPr>
        <p:spPr>
          <a:xfrm>
            <a:off x="10970420"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&lt;support-domain&gt;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正方形/長方形 9">
            <a:extLst>
              <a:ext uri="{FF2B5EF4-FFF2-40B4-BE49-F238E27FC236}">
                <a16:creationId xmlns:a16="http://schemas.microsoft.com/office/drawing/2014/main" id="{4A61C590-90D4-5BF7-A686-4DD6393CA388}"/>
              </a:ext>
            </a:extLst>
          </p:cNvPr>
          <p:cNvSpPr/>
          <p:nvPr/>
        </p:nvSpPr>
        <p:spPr>
          <a:xfrm>
            <a:off x="2121693" y="2016025"/>
            <a:ext cx="10251281" cy="2178521"/>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&lt;generic-domain&gt;</a:t>
            </a:r>
          </a:p>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p>
        </p:txBody>
      </p:sp>
      <p:sp>
        <p:nvSpPr>
          <p:cNvPr id="11" name="正方形/長方形 10">
            <a:extLst>
              <a:ext uri="{FF2B5EF4-FFF2-40B4-BE49-F238E27FC236}">
                <a16:creationId xmlns:a16="http://schemas.microsoft.com/office/drawing/2014/main" id="{93F4C127-EAF2-3F54-D49A-1C9904A41814}"/>
              </a:ext>
            </a:extLst>
          </p:cNvPr>
          <p:cNvSpPr/>
          <p:nvPr/>
        </p:nvSpPr>
        <p:spPr>
          <a:xfrm>
            <a:off x="2828925" y="5327139"/>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2" name="正方形/長方形 11">
            <a:extLst>
              <a:ext uri="{FF2B5EF4-FFF2-40B4-BE49-F238E27FC236}">
                <a16:creationId xmlns:a16="http://schemas.microsoft.com/office/drawing/2014/main" id="{421F2566-6A7A-4820-3A3C-120B8FBD5A5E}"/>
              </a:ext>
            </a:extLst>
          </p:cNvPr>
          <p:cNvSpPr/>
          <p:nvPr/>
        </p:nvSpPr>
        <p:spPr>
          <a:xfrm>
            <a:off x="2828924" y="6787278"/>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3" name="正方形/長方形 12">
            <a:extLst>
              <a:ext uri="{FF2B5EF4-FFF2-40B4-BE49-F238E27FC236}">
                <a16:creationId xmlns:a16="http://schemas.microsoft.com/office/drawing/2014/main" id="{43EE9D33-AF04-C566-4732-08419C94A4E5}"/>
              </a:ext>
            </a:extLst>
          </p:cNvPr>
          <p:cNvSpPr/>
          <p:nvPr/>
        </p:nvSpPr>
        <p:spPr>
          <a:xfrm>
            <a:off x="7367585" y="6787278"/>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4" name="正方形/長方形 13">
            <a:extLst>
              <a:ext uri="{FF2B5EF4-FFF2-40B4-BE49-F238E27FC236}">
                <a16:creationId xmlns:a16="http://schemas.microsoft.com/office/drawing/2014/main" id="{5CE21F99-A758-089E-E8DC-2B8F5071BC1D}"/>
              </a:ext>
            </a:extLst>
          </p:cNvPr>
          <p:cNvSpPr/>
          <p:nvPr/>
        </p:nvSpPr>
        <p:spPr>
          <a:xfrm>
            <a:off x="7367585" y="5327139"/>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正方形/長方形 15">
            <a:extLst>
              <a:ext uri="{FF2B5EF4-FFF2-40B4-BE49-F238E27FC236}">
                <a16:creationId xmlns:a16="http://schemas.microsoft.com/office/drawing/2014/main" id="{7D8C8584-477A-B75A-02DF-BE0B668A3A1E}"/>
              </a:ext>
            </a:extLst>
          </p:cNvPr>
          <p:cNvSpPr/>
          <p:nvPr/>
        </p:nvSpPr>
        <p:spPr>
          <a:xfrm>
            <a:off x="2793205" y="2961842"/>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HatPepper</a:t>
            </a:r>
          </a:p>
        </p:txBody>
      </p:sp>
      <p:sp>
        <p:nvSpPr>
          <p:cNvPr id="18" name="正方形/長方形 17">
            <a:extLst>
              <a:ext uri="{FF2B5EF4-FFF2-40B4-BE49-F238E27FC236}">
                <a16:creationId xmlns:a16="http://schemas.microsoft.com/office/drawing/2014/main" id="{8DA4AEC6-A2DF-FE80-454E-637C80531B55}"/>
              </a:ext>
            </a:extLst>
          </p:cNvPr>
          <p:cNvSpPr/>
          <p:nvPr/>
        </p:nvSpPr>
        <p:spPr>
          <a:xfrm>
            <a:off x="6072185" y="2955291"/>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Orchestrator</a:t>
            </a:r>
          </a:p>
        </p:txBody>
      </p:sp>
      <p:cxnSp>
        <p:nvCxnSpPr>
          <p:cNvPr id="21" name="直線矢印コネクタ 20">
            <a:extLst>
              <a:ext uri="{FF2B5EF4-FFF2-40B4-BE49-F238E27FC236}">
                <a16:creationId xmlns:a16="http://schemas.microsoft.com/office/drawing/2014/main" id="{A69FEC42-ECBB-0413-3384-418F635586C4}"/>
              </a:ext>
            </a:extLst>
          </p:cNvPr>
          <p:cNvCxnSpPr>
            <a:stCxn id="11" idx="0"/>
          </p:cNvCxnSpPr>
          <p:nvPr/>
        </p:nvCxnSpPr>
        <p:spPr>
          <a:xfrm flipH="1" flipV="1">
            <a:off x="4236244" y="4071804"/>
            <a:ext cx="7144" cy="1255335"/>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a:extLst>
              <a:ext uri="{FF2B5EF4-FFF2-40B4-BE49-F238E27FC236}">
                <a16:creationId xmlns:a16="http://schemas.microsoft.com/office/drawing/2014/main" id="{6D10528C-7BBF-640D-D689-EA08E20D44CB}"/>
              </a:ext>
            </a:extLst>
          </p:cNvPr>
          <p:cNvCxnSpPr>
            <a:cxnSpLocks/>
          </p:cNvCxnSpPr>
          <p:nvPr/>
        </p:nvCxnSpPr>
        <p:spPr>
          <a:xfrm flipH="1" flipV="1">
            <a:off x="5179219" y="4071804"/>
            <a:ext cx="2188366" cy="1307440"/>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EBCF355A-4905-A093-7004-121441B7F69D}"/>
              </a:ext>
            </a:extLst>
          </p:cNvPr>
          <p:cNvCxnSpPr>
            <a:cxnSpLocks/>
            <a:stCxn id="12" idx="0"/>
            <a:endCxn id="11" idx="2"/>
          </p:cNvCxnSpPr>
          <p:nvPr/>
        </p:nvCxnSpPr>
        <p:spPr>
          <a:xfrm flipV="1">
            <a:off x="4243387" y="6437101"/>
            <a:ext cx="1"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85F05B2D-8D6E-08A7-AB33-08996C5DF195}"/>
              </a:ext>
            </a:extLst>
          </p:cNvPr>
          <p:cNvCxnSpPr>
            <a:cxnSpLocks/>
            <a:stCxn id="13" idx="0"/>
            <a:endCxn id="14" idx="2"/>
          </p:cNvCxnSpPr>
          <p:nvPr/>
        </p:nvCxnSpPr>
        <p:spPr>
          <a:xfrm flipV="1">
            <a:off x="8803480" y="6437101"/>
            <a:ext cx="0"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FAB15F81-E6FD-8A22-C3D2-484763DB1383}"/>
              </a:ext>
            </a:extLst>
          </p:cNvPr>
          <p:cNvCxnSpPr>
            <a:cxnSpLocks/>
          </p:cNvCxnSpPr>
          <p:nvPr/>
        </p:nvCxnSpPr>
        <p:spPr>
          <a:xfrm flipH="1">
            <a:off x="5450681" y="4065253"/>
            <a:ext cx="1385888" cy="126188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BE2569E1-D92F-2A0D-8D82-F607576CC55E}"/>
              </a:ext>
            </a:extLst>
          </p:cNvPr>
          <p:cNvCxnSpPr>
            <a:cxnSpLocks/>
          </p:cNvCxnSpPr>
          <p:nvPr/>
        </p:nvCxnSpPr>
        <p:spPr>
          <a:xfrm>
            <a:off x="7229474" y="4065253"/>
            <a:ext cx="314325" cy="126188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39">
            <a:extLst>
              <a:ext uri="{FF2B5EF4-FFF2-40B4-BE49-F238E27FC236}">
                <a16:creationId xmlns:a16="http://schemas.microsoft.com/office/drawing/2014/main" id="{264A8B09-3A0C-8BB8-DE80-BBF4F9C5B143}"/>
              </a:ext>
            </a:extLst>
          </p:cNvPr>
          <p:cNvCxnSpPr>
            <a:cxnSpLocks/>
          </p:cNvCxnSpPr>
          <p:nvPr/>
        </p:nvCxnSpPr>
        <p:spPr>
          <a:xfrm>
            <a:off x="4243387" y="7897240"/>
            <a:ext cx="1824038" cy="106816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7E88E756-F8F9-40F1-6C71-DB2B16A1BDC0}"/>
              </a:ext>
            </a:extLst>
          </p:cNvPr>
          <p:cNvCxnSpPr>
            <a:cxnSpLocks/>
            <a:stCxn id="13" idx="2"/>
          </p:cNvCxnSpPr>
          <p:nvPr/>
        </p:nvCxnSpPr>
        <p:spPr>
          <a:xfrm flipH="1">
            <a:off x="7972425" y="7897240"/>
            <a:ext cx="831055" cy="894102"/>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1315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16DA043F-4B2A-4E16-84C2-A26A31D0D367}"/>
              </a:ext>
            </a:extLst>
          </p:cNvPr>
          <p:cNvSpPr>
            <a:spLocks noGrp="1"/>
          </p:cNvSpPr>
          <p:nvPr>
            <p:ph type="title"/>
          </p:nvPr>
        </p:nvSpPr>
        <p:spPr/>
        <p:txBody>
          <a:bodyPr/>
          <a:lstStyle/>
          <a:p>
            <a:r>
              <a:rPr kumimoji="1" lang="ja-JP" altLang="en-US"/>
              <a:t>ブログ</a:t>
            </a:r>
          </a:p>
        </p:txBody>
      </p:sp>
      <p:sp>
        <p:nvSpPr>
          <p:cNvPr id="5" name="テキスト プレースホルダー 4">
            <a:extLst>
              <a:ext uri="{FF2B5EF4-FFF2-40B4-BE49-F238E27FC236}">
                <a16:creationId xmlns:a16="http://schemas.microsoft.com/office/drawing/2014/main" id="{EAD0F926-6300-4B8D-8630-68DF3DB8E886}"/>
              </a:ext>
            </a:extLst>
          </p:cNvPr>
          <p:cNvSpPr>
            <a:spLocks noGrp="1"/>
          </p:cNvSpPr>
          <p:nvPr>
            <p:ph type="body" sz="quarter" idx="12"/>
          </p:nvPr>
        </p:nvSpPr>
        <p:spPr/>
        <p:txBody>
          <a:bodyPr/>
          <a:lstStyle/>
          <a:p>
            <a:r>
              <a:rPr kumimoji="1" lang="ja-JP" altLang="en-US" dirty="0"/>
              <a:t>本日お話する内容は、下記のブログに原稿と合わせて公開します。</a:t>
            </a:r>
            <a:endParaRPr kumimoji="1" lang="en-US" altLang="ja-JP" dirty="0"/>
          </a:p>
          <a:p>
            <a:r>
              <a:rPr lang="en-US" altLang="ja-JP" dirty="0">
                <a:hlinkClick r:id="rId3"/>
              </a:rPr>
              <a:t>https://zenn.dev/nuits_jp/articles/2025-04-30-easiest-clean-architecture</a:t>
            </a:r>
            <a:endParaRPr kumimoji="1" lang="en-US" altLang="ja-JP" dirty="0"/>
          </a:p>
          <a:p>
            <a:endParaRPr kumimoji="1" lang="en-US" altLang="ja-JP" dirty="0"/>
          </a:p>
          <a:p>
            <a:endParaRPr kumimoji="1" lang="en-US" altLang="ja-JP" dirty="0"/>
          </a:p>
          <a:p>
            <a:r>
              <a:rPr kumimoji="1" lang="ja-JP" altLang="en-US" dirty="0"/>
              <a:t>サンプルコードおよび</a:t>
            </a:r>
            <a:r>
              <a:rPr kumimoji="1" lang="en-US" altLang="ja-JP" dirty="0"/>
              <a:t>PowerPoint</a:t>
            </a:r>
            <a:r>
              <a:rPr kumimoji="1" lang="ja-JP" altLang="en-US" dirty="0"/>
              <a:t>は</a:t>
            </a:r>
            <a:r>
              <a:rPr kumimoji="1" lang="en-US" altLang="ja-JP" dirty="0"/>
              <a:t>Github</a:t>
            </a:r>
            <a:r>
              <a:rPr kumimoji="1" lang="ja-JP" altLang="en-US" dirty="0"/>
              <a:t>に</a:t>
            </a:r>
            <a:r>
              <a:rPr lang="ja-JP" altLang="en-US" dirty="0"/>
              <a:t>「</a:t>
            </a:r>
            <a:r>
              <a:rPr lang="en-US" altLang="ja-JP" dirty="0"/>
              <a:t>CC BY-SA 4.0</a:t>
            </a:r>
            <a:r>
              <a:rPr lang="ja-JP" altLang="en-US" dirty="0"/>
              <a:t>」で公開しています。</a:t>
            </a:r>
            <a:endParaRPr lang="en-US" altLang="ja-JP" dirty="0"/>
          </a:p>
          <a:p>
            <a:r>
              <a:rPr lang="en-US" altLang="ja-JP" dirty="0">
                <a:hlinkClick r:id="rId4"/>
              </a:rPr>
              <a:t>https://github.com/nuitsjp/Easiest-Clean-Architecture</a:t>
            </a:r>
            <a:endParaRPr lang="en-US" altLang="ja-JP" dirty="0"/>
          </a:p>
          <a:p>
            <a:endParaRPr kumimoji="1" lang="en-US" altLang="ja-JP" dirty="0"/>
          </a:p>
          <a:p>
            <a:endParaRPr kumimoji="1" lang="en-US" altLang="ja-JP" dirty="0"/>
          </a:p>
          <a:p>
            <a:endParaRPr kumimoji="1" lang="en-US" altLang="ja-JP" dirty="0"/>
          </a:p>
          <a:p>
            <a:endParaRPr kumimoji="1" lang="ja-JP" altLang="en-US" dirty="0"/>
          </a:p>
        </p:txBody>
      </p:sp>
    </p:spTree>
    <p:extLst>
      <p:ext uri="{BB962C8B-B14F-4D97-AF65-F5344CB8AC3E}">
        <p14:creationId xmlns:p14="http://schemas.microsoft.com/office/powerpoint/2010/main" val="2635107483"/>
      </p:ext>
    </p:extLst>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E78DDD-1BEB-77AD-4AB6-F197BE34F91B}"/>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BB72B348-3197-12FB-FE38-C966CB6EC1D3}"/>
              </a:ext>
            </a:extLst>
          </p:cNvPr>
          <p:cNvSpPr>
            <a:spLocks noGrp="1"/>
          </p:cNvSpPr>
          <p:nvPr>
            <p:ph type="title"/>
          </p:nvPr>
        </p:nvSpPr>
        <p:spPr/>
        <p:txBody>
          <a:bodyPr/>
          <a:lstStyle/>
          <a:p>
            <a:r>
              <a:rPr kumimoji="1" lang="ja-JP" altLang="en-US" dirty="0"/>
              <a:t>コンテキストマップ</a:t>
            </a:r>
          </a:p>
        </p:txBody>
      </p:sp>
      <p:sp>
        <p:nvSpPr>
          <p:cNvPr id="4" name="正方形/長方形 3">
            <a:extLst>
              <a:ext uri="{FF2B5EF4-FFF2-40B4-BE49-F238E27FC236}">
                <a16:creationId xmlns:a16="http://schemas.microsoft.com/office/drawing/2014/main" id="{70F3B62E-7967-D29D-CBB7-CAB36A3E1E2B}"/>
              </a:ext>
            </a:extLst>
          </p:cNvPr>
          <p:cNvSpPr/>
          <p:nvPr/>
        </p:nvSpPr>
        <p:spPr>
          <a:xfrm>
            <a:off x="1414463" y="1528763"/>
            <a:ext cx="15780543" cy="7150893"/>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正方形/長方形 4">
            <a:extLst>
              <a:ext uri="{FF2B5EF4-FFF2-40B4-BE49-F238E27FC236}">
                <a16:creationId xmlns:a16="http://schemas.microsoft.com/office/drawing/2014/main" id="{72910DAD-F845-A4B2-5A55-827360C92EE1}"/>
              </a:ext>
            </a:extLst>
          </p:cNvPr>
          <p:cNvSpPr/>
          <p:nvPr/>
        </p:nvSpPr>
        <p:spPr>
          <a:xfrm>
            <a:off x="2121694"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検索</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pic>
        <p:nvPicPr>
          <p:cNvPr id="7" name="Picture 2" descr="ホットペッパー HOTPEPPER グルメ">
            <a:extLst>
              <a:ext uri="{FF2B5EF4-FFF2-40B4-BE49-F238E27FC236}">
                <a16:creationId xmlns:a16="http://schemas.microsoft.com/office/drawing/2014/main" id="{CB4AE29E-B5B3-E852-DDCF-4A98E0E413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860" y="8907091"/>
            <a:ext cx="5025935" cy="894102"/>
          </a:xfrm>
          <a:prstGeom prst="rect">
            <a:avLst/>
          </a:prstGeom>
          <a:noFill/>
          <a:extLst>
            <a:ext uri="{909E8E84-426E-40DD-AFC4-6F175D3DCCD1}">
              <a14:hiddenFill xmlns:a14="http://schemas.microsoft.com/office/drawing/2010/main">
                <a:solidFill>
                  <a:srgbClr val="FFFFFF"/>
                </a:solidFill>
              </a14:hiddenFill>
            </a:ext>
          </a:extLst>
        </p:spPr>
      </p:pic>
      <p:sp>
        <p:nvSpPr>
          <p:cNvPr id="8" name="正方形/長方形 7">
            <a:extLst>
              <a:ext uri="{FF2B5EF4-FFF2-40B4-BE49-F238E27FC236}">
                <a16:creationId xmlns:a16="http://schemas.microsoft.com/office/drawing/2014/main" id="{AAC3DA6E-66FD-009C-CF36-F697DE576B8D}"/>
              </a:ext>
            </a:extLst>
          </p:cNvPr>
          <p:cNvSpPr/>
          <p:nvPr/>
        </p:nvSpPr>
        <p:spPr>
          <a:xfrm>
            <a:off x="6546057"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予約</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正方形/長方形 8">
            <a:extLst>
              <a:ext uri="{FF2B5EF4-FFF2-40B4-BE49-F238E27FC236}">
                <a16:creationId xmlns:a16="http://schemas.microsoft.com/office/drawing/2014/main" id="{56D44CA1-DB7A-A1BF-9011-FA8D2A08820C}"/>
              </a:ext>
            </a:extLst>
          </p:cNvPr>
          <p:cNvSpPr/>
          <p:nvPr/>
        </p:nvSpPr>
        <p:spPr>
          <a:xfrm>
            <a:off x="10970420"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&lt;support-domain&gt;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正方形/長方形 9">
            <a:extLst>
              <a:ext uri="{FF2B5EF4-FFF2-40B4-BE49-F238E27FC236}">
                <a16:creationId xmlns:a16="http://schemas.microsoft.com/office/drawing/2014/main" id="{EA713A65-2C11-CA83-FECB-1766A5778DB5}"/>
              </a:ext>
            </a:extLst>
          </p:cNvPr>
          <p:cNvSpPr/>
          <p:nvPr/>
        </p:nvSpPr>
        <p:spPr>
          <a:xfrm>
            <a:off x="2121693" y="2016025"/>
            <a:ext cx="10251281" cy="2178521"/>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&lt;generic-domain&gt;</a:t>
            </a:r>
          </a:p>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p>
        </p:txBody>
      </p:sp>
      <p:sp>
        <p:nvSpPr>
          <p:cNvPr id="11" name="正方形/長方形 10">
            <a:extLst>
              <a:ext uri="{FF2B5EF4-FFF2-40B4-BE49-F238E27FC236}">
                <a16:creationId xmlns:a16="http://schemas.microsoft.com/office/drawing/2014/main" id="{C206F0CB-D452-F7EF-AFB8-0D12CB4852B2}"/>
              </a:ext>
            </a:extLst>
          </p:cNvPr>
          <p:cNvSpPr/>
          <p:nvPr/>
        </p:nvSpPr>
        <p:spPr>
          <a:xfrm>
            <a:off x="2828925" y="5327139"/>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2" name="正方形/長方形 11">
            <a:extLst>
              <a:ext uri="{FF2B5EF4-FFF2-40B4-BE49-F238E27FC236}">
                <a16:creationId xmlns:a16="http://schemas.microsoft.com/office/drawing/2014/main" id="{ADB0C33C-4F99-8A96-B8B8-E06574D837B9}"/>
              </a:ext>
            </a:extLst>
          </p:cNvPr>
          <p:cNvSpPr/>
          <p:nvPr/>
        </p:nvSpPr>
        <p:spPr>
          <a:xfrm>
            <a:off x="2828924" y="6787278"/>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3" name="正方形/長方形 12">
            <a:extLst>
              <a:ext uri="{FF2B5EF4-FFF2-40B4-BE49-F238E27FC236}">
                <a16:creationId xmlns:a16="http://schemas.microsoft.com/office/drawing/2014/main" id="{384EF0F4-32E3-3911-997A-6F0E0D1ED3C9}"/>
              </a:ext>
            </a:extLst>
          </p:cNvPr>
          <p:cNvSpPr/>
          <p:nvPr/>
        </p:nvSpPr>
        <p:spPr>
          <a:xfrm>
            <a:off x="7367585" y="6787278"/>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4" name="正方形/長方形 13">
            <a:extLst>
              <a:ext uri="{FF2B5EF4-FFF2-40B4-BE49-F238E27FC236}">
                <a16:creationId xmlns:a16="http://schemas.microsoft.com/office/drawing/2014/main" id="{BE6811AB-A686-A3EF-399C-2E3639244ECC}"/>
              </a:ext>
            </a:extLst>
          </p:cNvPr>
          <p:cNvSpPr/>
          <p:nvPr/>
        </p:nvSpPr>
        <p:spPr>
          <a:xfrm>
            <a:off x="7367585" y="5327139"/>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正方形/長方形 15">
            <a:extLst>
              <a:ext uri="{FF2B5EF4-FFF2-40B4-BE49-F238E27FC236}">
                <a16:creationId xmlns:a16="http://schemas.microsoft.com/office/drawing/2014/main" id="{FC1A923C-4FF3-C089-F6DE-F73023C5BA04}"/>
              </a:ext>
            </a:extLst>
          </p:cNvPr>
          <p:cNvSpPr/>
          <p:nvPr/>
        </p:nvSpPr>
        <p:spPr>
          <a:xfrm>
            <a:off x="2793205" y="2961842"/>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HatPepper</a:t>
            </a:r>
          </a:p>
        </p:txBody>
      </p:sp>
      <p:sp>
        <p:nvSpPr>
          <p:cNvPr id="18" name="正方形/長方形 17">
            <a:extLst>
              <a:ext uri="{FF2B5EF4-FFF2-40B4-BE49-F238E27FC236}">
                <a16:creationId xmlns:a16="http://schemas.microsoft.com/office/drawing/2014/main" id="{A2D15A82-58CB-2805-5A56-AF80F2ED21C2}"/>
              </a:ext>
            </a:extLst>
          </p:cNvPr>
          <p:cNvSpPr/>
          <p:nvPr/>
        </p:nvSpPr>
        <p:spPr>
          <a:xfrm>
            <a:off x="6072185" y="2955291"/>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Orchestrator</a:t>
            </a:r>
          </a:p>
        </p:txBody>
      </p:sp>
      <p:sp>
        <p:nvSpPr>
          <p:cNvPr id="19" name="正方形/長方形 18">
            <a:extLst>
              <a:ext uri="{FF2B5EF4-FFF2-40B4-BE49-F238E27FC236}">
                <a16:creationId xmlns:a16="http://schemas.microsoft.com/office/drawing/2014/main" id="{41561954-FD28-CAAC-4151-C8FB84F25CE8}"/>
              </a:ext>
            </a:extLst>
          </p:cNvPr>
          <p:cNvSpPr/>
          <p:nvPr/>
        </p:nvSpPr>
        <p:spPr>
          <a:xfrm>
            <a:off x="9304734" y="2955291"/>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Bootstrapper</a:t>
            </a:r>
          </a:p>
        </p:txBody>
      </p:sp>
      <p:cxnSp>
        <p:nvCxnSpPr>
          <p:cNvPr id="21" name="直線矢印コネクタ 20">
            <a:extLst>
              <a:ext uri="{FF2B5EF4-FFF2-40B4-BE49-F238E27FC236}">
                <a16:creationId xmlns:a16="http://schemas.microsoft.com/office/drawing/2014/main" id="{B56FEA04-819F-5F53-D3D2-131A1504D9CC}"/>
              </a:ext>
            </a:extLst>
          </p:cNvPr>
          <p:cNvCxnSpPr>
            <a:stCxn id="11" idx="0"/>
          </p:cNvCxnSpPr>
          <p:nvPr/>
        </p:nvCxnSpPr>
        <p:spPr>
          <a:xfrm flipH="1" flipV="1">
            <a:off x="4236244" y="4071804"/>
            <a:ext cx="7144" cy="1255335"/>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a:extLst>
              <a:ext uri="{FF2B5EF4-FFF2-40B4-BE49-F238E27FC236}">
                <a16:creationId xmlns:a16="http://schemas.microsoft.com/office/drawing/2014/main" id="{C6CB96CA-DB84-38C8-FA6E-027E32C6CE3F}"/>
              </a:ext>
            </a:extLst>
          </p:cNvPr>
          <p:cNvCxnSpPr>
            <a:cxnSpLocks/>
          </p:cNvCxnSpPr>
          <p:nvPr/>
        </p:nvCxnSpPr>
        <p:spPr>
          <a:xfrm flipH="1" flipV="1">
            <a:off x="5179219" y="4071804"/>
            <a:ext cx="2188366" cy="1307440"/>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2A8FEA57-9F78-7293-3E51-7598EE04B060}"/>
              </a:ext>
            </a:extLst>
          </p:cNvPr>
          <p:cNvCxnSpPr>
            <a:cxnSpLocks/>
            <a:stCxn id="12" idx="0"/>
            <a:endCxn id="11" idx="2"/>
          </p:cNvCxnSpPr>
          <p:nvPr/>
        </p:nvCxnSpPr>
        <p:spPr>
          <a:xfrm flipV="1">
            <a:off x="4243387" y="6437101"/>
            <a:ext cx="1"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1DD67FE3-0EC2-91F0-E362-F94A8213BD06}"/>
              </a:ext>
            </a:extLst>
          </p:cNvPr>
          <p:cNvCxnSpPr>
            <a:cxnSpLocks/>
            <a:stCxn id="13" idx="0"/>
            <a:endCxn id="14" idx="2"/>
          </p:cNvCxnSpPr>
          <p:nvPr/>
        </p:nvCxnSpPr>
        <p:spPr>
          <a:xfrm flipV="1">
            <a:off x="8803480" y="6437101"/>
            <a:ext cx="0"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1D492FB7-C525-B968-D1B1-B973C30BC796}"/>
              </a:ext>
            </a:extLst>
          </p:cNvPr>
          <p:cNvCxnSpPr>
            <a:cxnSpLocks/>
          </p:cNvCxnSpPr>
          <p:nvPr/>
        </p:nvCxnSpPr>
        <p:spPr>
          <a:xfrm flipH="1">
            <a:off x="5450681" y="4065253"/>
            <a:ext cx="1385888" cy="126188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54DDEC85-25DD-8CDB-F35E-CF7BE96D6109}"/>
              </a:ext>
            </a:extLst>
          </p:cNvPr>
          <p:cNvCxnSpPr>
            <a:cxnSpLocks/>
          </p:cNvCxnSpPr>
          <p:nvPr/>
        </p:nvCxnSpPr>
        <p:spPr>
          <a:xfrm>
            <a:off x="7229474" y="4065253"/>
            <a:ext cx="314325" cy="126188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39">
            <a:extLst>
              <a:ext uri="{FF2B5EF4-FFF2-40B4-BE49-F238E27FC236}">
                <a16:creationId xmlns:a16="http://schemas.microsoft.com/office/drawing/2014/main" id="{E940B4E2-ADF7-862F-2003-6C12D84F773D}"/>
              </a:ext>
            </a:extLst>
          </p:cNvPr>
          <p:cNvCxnSpPr>
            <a:cxnSpLocks/>
          </p:cNvCxnSpPr>
          <p:nvPr/>
        </p:nvCxnSpPr>
        <p:spPr>
          <a:xfrm>
            <a:off x="4243387" y="7897240"/>
            <a:ext cx="1824038" cy="106816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4E53094A-D8BA-4D84-D5B0-BA681050333A}"/>
              </a:ext>
            </a:extLst>
          </p:cNvPr>
          <p:cNvCxnSpPr>
            <a:cxnSpLocks/>
            <a:stCxn id="13" idx="2"/>
          </p:cNvCxnSpPr>
          <p:nvPr/>
        </p:nvCxnSpPr>
        <p:spPr>
          <a:xfrm flipH="1">
            <a:off x="7972425" y="7897240"/>
            <a:ext cx="831055" cy="894102"/>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6359045"/>
      </p:ext>
    </p:extLst>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3482EA48-1913-C16F-356F-B98C18FC4D63}"/>
              </a:ext>
            </a:extLst>
          </p:cNvPr>
          <p:cNvSpPr>
            <a:spLocks noGrp="1"/>
          </p:cNvSpPr>
          <p:nvPr>
            <p:ph type="title"/>
          </p:nvPr>
        </p:nvSpPr>
        <p:spPr/>
        <p:txBody>
          <a:bodyPr/>
          <a:lstStyle/>
          <a:p>
            <a:r>
              <a:rPr kumimoji="1" lang="ja-JP" altLang="en-US" dirty="0"/>
              <a:t>コンテキストマップ</a:t>
            </a:r>
          </a:p>
        </p:txBody>
      </p:sp>
      <p:sp>
        <p:nvSpPr>
          <p:cNvPr id="4" name="正方形/長方形 3">
            <a:extLst>
              <a:ext uri="{FF2B5EF4-FFF2-40B4-BE49-F238E27FC236}">
                <a16:creationId xmlns:a16="http://schemas.microsoft.com/office/drawing/2014/main" id="{416E4E15-C9B9-F788-6910-3F86E1BB0EA9}"/>
              </a:ext>
            </a:extLst>
          </p:cNvPr>
          <p:cNvSpPr/>
          <p:nvPr/>
        </p:nvSpPr>
        <p:spPr>
          <a:xfrm>
            <a:off x="1414463" y="1528763"/>
            <a:ext cx="15780543" cy="7150893"/>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正方形/長方形 4">
            <a:extLst>
              <a:ext uri="{FF2B5EF4-FFF2-40B4-BE49-F238E27FC236}">
                <a16:creationId xmlns:a16="http://schemas.microsoft.com/office/drawing/2014/main" id="{B962F5EA-C817-BB1F-5E7F-F9EA3C8C7D72}"/>
              </a:ext>
            </a:extLst>
          </p:cNvPr>
          <p:cNvSpPr/>
          <p:nvPr/>
        </p:nvSpPr>
        <p:spPr>
          <a:xfrm>
            <a:off x="2121694"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検索</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pic>
        <p:nvPicPr>
          <p:cNvPr id="7" name="Picture 2" descr="ホットペッパー HOTPEPPER グルメ">
            <a:extLst>
              <a:ext uri="{FF2B5EF4-FFF2-40B4-BE49-F238E27FC236}">
                <a16:creationId xmlns:a16="http://schemas.microsoft.com/office/drawing/2014/main" id="{FEADF478-4FB6-46EF-B241-A54E8F71C3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860" y="8907091"/>
            <a:ext cx="5025935" cy="894102"/>
          </a:xfrm>
          <a:prstGeom prst="rect">
            <a:avLst/>
          </a:prstGeom>
          <a:noFill/>
          <a:extLst>
            <a:ext uri="{909E8E84-426E-40DD-AFC4-6F175D3DCCD1}">
              <a14:hiddenFill xmlns:a14="http://schemas.microsoft.com/office/drawing/2010/main">
                <a:solidFill>
                  <a:srgbClr val="FFFFFF"/>
                </a:solidFill>
              </a14:hiddenFill>
            </a:ext>
          </a:extLst>
        </p:spPr>
      </p:pic>
      <p:sp>
        <p:nvSpPr>
          <p:cNvPr id="8" name="正方形/長方形 7">
            <a:extLst>
              <a:ext uri="{FF2B5EF4-FFF2-40B4-BE49-F238E27FC236}">
                <a16:creationId xmlns:a16="http://schemas.microsoft.com/office/drawing/2014/main" id="{442D2B7C-9D45-BBB5-288A-785A3FBEC7F6}"/>
              </a:ext>
            </a:extLst>
          </p:cNvPr>
          <p:cNvSpPr/>
          <p:nvPr/>
        </p:nvSpPr>
        <p:spPr>
          <a:xfrm>
            <a:off x="6546057"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予約</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正方形/長方形 8">
            <a:extLst>
              <a:ext uri="{FF2B5EF4-FFF2-40B4-BE49-F238E27FC236}">
                <a16:creationId xmlns:a16="http://schemas.microsoft.com/office/drawing/2014/main" id="{DFFD3B47-8DDE-B925-3FB2-CC6D8C3E58F5}"/>
              </a:ext>
            </a:extLst>
          </p:cNvPr>
          <p:cNvSpPr/>
          <p:nvPr/>
        </p:nvSpPr>
        <p:spPr>
          <a:xfrm>
            <a:off x="10970420"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&lt;support-domain&gt;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正方形/長方形 9">
            <a:extLst>
              <a:ext uri="{FF2B5EF4-FFF2-40B4-BE49-F238E27FC236}">
                <a16:creationId xmlns:a16="http://schemas.microsoft.com/office/drawing/2014/main" id="{77CFFA32-CC94-BEE8-018D-6D3B1FB15A8E}"/>
              </a:ext>
            </a:extLst>
          </p:cNvPr>
          <p:cNvSpPr/>
          <p:nvPr/>
        </p:nvSpPr>
        <p:spPr>
          <a:xfrm>
            <a:off x="2121693" y="2016025"/>
            <a:ext cx="10251281" cy="2178521"/>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&lt;generic-domain&gt;</a:t>
            </a:r>
          </a:p>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p>
        </p:txBody>
      </p:sp>
      <p:sp>
        <p:nvSpPr>
          <p:cNvPr id="11" name="正方形/長方形 10">
            <a:extLst>
              <a:ext uri="{FF2B5EF4-FFF2-40B4-BE49-F238E27FC236}">
                <a16:creationId xmlns:a16="http://schemas.microsoft.com/office/drawing/2014/main" id="{CC60CA25-4DB9-99E5-BF78-C3EC2BE9D76E}"/>
              </a:ext>
            </a:extLst>
          </p:cNvPr>
          <p:cNvSpPr/>
          <p:nvPr/>
        </p:nvSpPr>
        <p:spPr>
          <a:xfrm>
            <a:off x="2828925" y="5327139"/>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2" name="正方形/長方形 11">
            <a:extLst>
              <a:ext uri="{FF2B5EF4-FFF2-40B4-BE49-F238E27FC236}">
                <a16:creationId xmlns:a16="http://schemas.microsoft.com/office/drawing/2014/main" id="{CD7058D3-5D3B-27A0-2E29-0CEA691C26CD}"/>
              </a:ext>
            </a:extLst>
          </p:cNvPr>
          <p:cNvSpPr/>
          <p:nvPr/>
        </p:nvSpPr>
        <p:spPr>
          <a:xfrm>
            <a:off x="2828924" y="6787278"/>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3" name="正方形/長方形 12">
            <a:extLst>
              <a:ext uri="{FF2B5EF4-FFF2-40B4-BE49-F238E27FC236}">
                <a16:creationId xmlns:a16="http://schemas.microsoft.com/office/drawing/2014/main" id="{DA6459A9-FCC4-AC0B-6E3B-F4AEC08181F0}"/>
              </a:ext>
            </a:extLst>
          </p:cNvPr>
          <p:cNvSpPr/>
          <p:nvPr/>
        </p:nvSpPr>
        <p:spPr>
          <a:xfrm>
            <a:off x="7367585" y="6787278"/>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4" name="正方形/長方形 13">
            <a:extLst>
              <a:ext uri="{FF2B5EF4-FFF2-40B4-BE49-F238E27FC236}">
                <a16:creationId xmlns:a16="http://schemas.microsoft.com/office/drawing/2014/main" id="{4455D3F7-28BF-6641-D625-5870A0018479}"/>
              </a:ext>
            </a:extLst>
          </p:cNvPr>
          <p:cNvSpPr/>
          <p:nvPr/>
        </p:nvSpPr>
        <p:spPr>
          <a:xfrm>
            <a:off x="7367585" y="5327139"/>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正方形/長方形 15">
            <a:extLst>
              <a:ext uri="{FF2B5EF4-FFF2-40B4-BE49-F238E27FC236}">
                <a16:creationId xmlns:a16="http://schemas.microsoft.com/office/drawing/2014/main" id="{C64901F6-9A4B-3C53-7380-A0E655C4AC40}"/>
              </a:ext>
            </a:extLst>
          </p:cNvPr>
          <p:cNvSpPr/>
          <p:nvPr/>
        </p:nvSpPr>
        <p:spPr>
          <a:xfrm>
            <a:off x="2793205" y="2961842"/>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HatPepper</a:t>
            </a:r>
          </a:p>
        </p:txBody>
      </p:sp>
      <p:sp>
        <p:nvSpPr>
          <p:cNvPr id="18" name="正方形/長方形 17">
            <a:extLst>
              <a:ext uri="{FF2B5EF4-FFF2-40B4-BE49-F238E27FC236}">
                <a16:creationId xmlns:a16="http://schemas.microsoft.com/office/drawing/2014/main" id="{3155F5D5-5E6B-49E8-D48A-3B62348D2416}"/>
              </a:ext>
            </a:extLst>
          </p:cNvPr>
          <p:cNvSpPr/>
          <p:nvPr/>
        </p:nvSpPr>
        <p:spPr>
          <a:xfrm>
            <a:off x="6072185" y="2955291"/>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Orchestrator</a:t>
            </a:r>
          </a:p>
        </p:txBody>
      </p:sp>
      <p:sp>
        <p:nvSpPr>
          <p:cNvPr id="19" name="正方形/長方形 18">
            <a:extLst>
              <a:ext uri="{FF2B5EF4-FFF2-40B4-BE49-F238E27FC236}">
                <a16:creationId xmlns:a16="http://schemas.microsoft.com/office/drawing/2014/main" id="{046BEB48-B2C2-1D03-00E3-58B3CDDE456C}"/>
              </a:ext>
            </a:extLst>
          </p:cNvPr>
          <p:cNvSpPr/>
          <p:nvPr/>
        </p:nvSpPr>
        <p:spPr>
          <a:xfrm>
            <a:off x="9304734" y="2955291"/>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Bootstrapper</a:t>
            </a:r>
          </a:p>
        </p:txBody>
      </p:sp>
      <p:cxnSp>
        <p:nvCxnSpPr>
          <p:cNvPr id="21" name="直線矢印コネクタ 20">
            <a:extLst>
              <a:ext uri="{FF2B5EF4-FFF2-40B4-BE49-F238E27FC236}">
                <a16:creationId xmlns:a16="http://schemas.microsoft.com/office/drawing/2014/main" id="{08D798A6-E1EE-E502-46EA-6F0D76371A67}"/>
              </a:ext>
            </a:extLst>
          </p:cNvPr>
          <p:cNvCxnSpPr>
            <a:stCxn id="11" idx="0"/>
          </p:cNvCxnSpPr>
          <p:nvPr/>
        </p:nvCxnSpPr>
        <p:spPr>
          <a:xfrm flipH="1" flipV="1">
            <a:off x="4236244" y="4071804"/>
            <a:ext cx="7144" cy="1255335"/>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a:extLst>
              <a:ext uri="{FF2B5EF4-FFF2-40B4-BE49-F238E27FC236}">
                <a16:creationId xmlns:a16="http://schemas.microsoft.com/office/drawing/2014/main" id="{04176748-17A5-1236-FED5-A6810A3290FF}"/>
              </a:ext>
            </a:extLst>
          </p:cNvPr>
          <p:cNvCxnSpPr>
            <a:cxnSpLocks/>
          </p:cNvCxnSpPr>
          <p:nvPr/>
        </p:nvCxnSpPr>
        <p:spPr>
          <a:xfrm flipH="1" flipV="1">
            <a:off x="5179219" y="4071804"/>
            <a:ext cx="2188366" cy="1307440"/>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85A7EE7E-AAAE-0E56-AE33-18E3F9616CBE}"/>
              </a:ext>
            </a:extLst>
          </p:cNvPr>
          <p:cNvCxnSpPr>
            <a:cxnSpLocks/>
            <a:stCxn id="12" idx="0"/>
            <a:endCxn id="11" idx="2"/>
          </p:cNvCxnSpPr>
          <p:nvPr/>
        </p:nvCxnSpPr>
        <p:spPr>
          <a:xfrm flipV="1">
            <a:off x="4243387" y="6437101"/>
            <a:ext cx="1"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7E708799-E2A1-8D63-FF1B-0780C03A1727}"/>
              </a:ext>
            </a:extLst>
          </p:cNvPr>
          <p:cNvCxnSpPr>
            <a:cxnSpLocks/>
            <a:stCxn id="13" idx="0"/>
            <a:endCxn id="14" idx="2"/>
          </p:cNvCxnSpPr>
          <p:nvPr/>
        </p:nvCxnSpPr>
        <p:spPr>
          <a:xfrm flipV="1">
            <a:off x="8803480" y="6437101"/>
            <a:ext cx="0"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AB0F4C9E-94E2-AD12-9342-FF43F12F32B7}"/>
              </a:ext>
            </a:extLst>
          </p:cNvPr>
          <p:cNvCxnSpPr>
            <a:cxnSpLocks/>
          </p:cNvCxnSpPr>
          <p:nvPr/>
        </p:nvCxnSpPr>
        <p:spPr>
          <a:xfrm flipH="1">
            <a:off x="5450681" y="4065253"/>
            <a:ext cx="1385888" cy="126188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A6BB364F-05CF-69C8-9148-45C883551A10}"/>
              </a:ext>
            </a:extLst>
          </p:cNvPr>
          <p:cNvCxnSpPr>
            <a:cxnSpLocks/>
          </p:cNvCxnSpPr>
          <p:nvPr/>
        </p:nvCxnSpPr>
        <p:spPr>
          <a:xfrm>
            <a:off x="7229474" y="4065253"/>
            <a:ext cx="314325" cy="126188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39">
            <a:extLst>
              <a:ext uri="{FF2B5EF4-FFF2-40B4-BE49-F238E27FC236}">
                <a16:creationId xmlns:a16="http://schemas.microsoft.com/office/drawing/2014/main" id="{26683E94-7AC3-F6EF-C90E-4344BBDA4796}"/>
              </a:ext>
            </a:extLst>
          </p:cNvPr>
          <p:cNvCxnSpPr>
            <a:cxnSpLocks/>
          </p:cNvCxnSpPr>
          <p:nvPr/>
        </p:nvCxnSpPr>
        <p:spPr>
          <a:xfrm>
            <a:off x="4243387" y="7897240"/>
            <a:ext cx="1824038" cy="106816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AC83AFDA-EEE1-F6D9-E3E4-5C970822A00C}"/>
              </a:ext>
            </a:extLst>
          </p:cNvPr>
          <p:cNvCxnSpPr>
            <a:cxnSpLocks/>
            <a:stCxn id="13" idx="2"/>
          </p:cNvCxnSpPr>
          <p:nvPr/>
        </p:nvCxnSpPr>
        <p:spPr>
          <a:xfrm flipH="1">
            <a:off x="7972425" y="7897240"/>
            <a:ext cx="831055" cy="894102"/>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46" name="フリーフォーム: 図形 45">
            <a:extLst>
              <a:ext uri="{FF2B5EF4-FFF2-40B4-BE49-F238E27FC236}">
                <a16:creationId xmlns:a16="http://schemas.microsoft.com/office/drawing/2014/main" id="{D83098F9-0811-5254-4027-DF7902BCE09D}"/>
              </a:ext>
            </a:extLst>
          </p:cNvPr>
          <p:cNvSpPr/>
          <p:nvPr/>
        </p:nvSpPr>
        <p:spPr>
          <a:xfrm>
            <a:off x="4875228" y="3783660"/>
            <a:ext cx="4581091" cy="5123431"/>
          </a:xfrm>
          <a:custGeom>
            <a:avLst/>
            <a:gdLst>
              <a:gd name="connsiteX0" fmla="*/ 4581091 w 4581091"/>
              <a:gd name="connsiteY0" fmla="*/ 137093 h 5123431"/>
              <a:gd name="connsiteX1" fmla="*/ 2023629 w 4581091"/>
              <a:gd name="connsiteY1" fmla="*/ 165668 h 5123431"/>
              <a:gd name="connsiteX2" fmla="*/ 294841 w 4581091"/>
              <a:gd name="connsiteY2" fmla="*/ 1787300 h 5123431"/>
              <a:gd name="connsiteX3" fmla="*/ 109104 w 4581091"/>
              <a:gd name="connsiteY3" fmla="*/ 3973287 h 5123431"/>
              <a:gd name="connsiteX4" fmla="*/ 1437841 w 4581091"/>
              <a:gd name="connsiteY4" fmla="*/ 5123431 h 51234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81091" h="5123431">
                <a:moveTo>
                  <a:pt x="4581091" y="137093"/>
                </a:moveTo>
                <a:cubicBezTo>
                  <a:pt x="3659547" y="13863"/>
                  <a:pt x="2738004" y="-109366"/>
                  <a:pt x="2023629" y="165668"/>
                </a:cubicBezTo>
                <a:cubicBezTo>
                  <a:pt x="1309254" y="440702"/>
                  <a:pt x="613928" y="1152697"/>
                  <a:pt x="294841" y="1787300"/>
                </a:cubicBezTo>
                <a:cubicBezTo>
                  <a:pt x="-24246" y="2421903"/>
                  <a:pt x="-81396" y="3417265"/>
                  <a:pt x="109104" y="3973287"/>
                </a:cubicBezTo>
                <a:cubicBezTo>
                  <a:pt x="299604" y="4529309"/>
                  <a:pt x="868722" y="4826370"/>
                  <a:pt x="1437841" y="5123431"/>
                </a:cubicBezTo>
              </a:path>
            </a:pathLst>
          </a:custGeom>
          <a:noFill/>
          <a:ln w="57150">
            <a:solidFill>
              <a:srgbClr val="0099FF"/>
            </a:solidFill>
            <a:headEnd type="none" w="med" len="med"/>
            <a:tailEnd type="triangl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9708779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a:t>Easiest Clean Architecture</a:t>
            </a:r>
            <a:endParaRPr kumimoji="1" lang="ja-JP" altLang="en-US" dirty="0"/>
          </a:p>
        </p:txBody>
      </p:sp>
      <p:sp>
        <p:nvSpPr>
          <p:cNvPr id="3" name="サブタイトル 2"/>
          <p:cNvSpPr>
            <a:spLocks noGrp="1"/>
          </p:cNvSpPr>
          <p:nvPr>
            <p:ph type="subTitle" idx="1"/>
          </p:nvPr>
        </p:nvSpPr>
        <p:spPr/>
        <p:txBody>
          <a:bodyPr/>
          <a:lstStyle/>
          <a:p>
            <a:r>
              <a:rPr lang="ja-JP" altLang="en-US" dirty="0"/>
              <a:t>上位レベルとは相対的・再帰的であることに留意せよ</a:t>
            </a:r>
            <a:endParaRPr kumimoji="1" lang="ja-JP" altLang="en-US" dirty="0"/>
          </a:p>
        </p:txBody>
      </p:sp>
    </p:spTree>
    <p:extLst>
      <p:ext uri="{BB962C8B-B14F-4D97-AF65-F5344CB8AC3E}">
        <p14:creationId xmlns:p14="http://schemas.microsoft.com/office/powerpoint/2010/main" val="2194328566"/>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0ADB6BC7-AEC7-4D64-8B3F-998B1AE4BF34}"/>
              </a:ext>
            </a:extLst>
          </p:cNvPr>
          <p:cNvSpPr/>
          <p:nvPr/>
        </p:nvSpPr>
        <p:spPr>
          <a:xfrm>
            <a:off x="1100001" y="3706584"/>
            <a:ext cx="5152571" cy="29899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境界付けられたコンテキスト</a:t>
            </a:r>
          </a:p>
        </p:txBody>
      </p:sp>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ソフトウェアのフラクタル</a:t>
            </a:r>
          </a:p>
        </p:txBody>
      </p:sp>
      <p:sp>
        <p:nvSpPr>
          <p:cNvPr id="6" name="正方形/長方形 5">
            <a:extLst>
              <a:ext uri="{FF2B5EF4-FFF2-40B4-BE49-F238E27FC236}">
                <a16:creationId xmlns:a16="http://schemas.microsoft.com/office/drawing/2014/main" id="{7B9A68C3-97AC-4212-8977-1A0D28ECF3E6}"/>
              </a:ext>
            </a:extLst>
          </p:cNvPr>
          <p:cNvSpPr/>
          <p:nvPr/>
        </p:nvSpPr>
        <p:spPr>
          <a:xfrm>
            <a:off x="1419317" y="4650013"/>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sp>
        <p:nvSpPr>
          <p:cNvPr id="14" name="正方形/長方形 13">
            <a:extLst>
              <a:ext uri="{FF2B5EF4-FFF2-40B4-BE49-F238E27FC236}">
                <a16:creationId xmlns:a16="http://schemas.microsoft.com/office/drawing/2014/main" id="{4A2E9AB3-7692-44EB-8074-FF99678BE2F0}"/>
              </a:ext>
            </a:extLst>
          </p:cNvPr>
          <p:cNvSpPr/>
          <p:nvPr/>
        </p:nvSpPr>
        <p:spPr>
          <a:xfrm>
            <a:off x="3790588" y="4650013"/>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spTree>
    <p:extLst>
      <p:ext uri="{BB962C8B-B14F-4D97-AF65-F5344CB8AC3E}">
        <p14:creationId xmlns:p14="http://schemas.microsoft.com/office/powerpoint/2010/main" val="3441301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6" grpId="0" animBg="1"/>
      <p:bldP spid="14" grpId="0" animBg="1"/>
    </p:bld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D98B74-0AB9-D848-FEFB-E8C588519481}"/>
            </a:ext>
          </a:extLst>
        </p:cNvPr>
        <p:cNvGrpSpPr/>
        <p:nvPr/>
      </p:nvGrpSpPr>
      <p:grpSpPr>
        <a:xfrm>
          <a:off x="0" y="0"/>
          <a:ext cx="0" cy="0"/>
          <a:chOff x="0" y="0"/>
          <a:chExt cx="0" cy="0"/>
        </a:xfrm>
      </p:grpSpPr>
      <p:sp>
        <p:nvSpPr>
          <p:cNvPr id="12" name="正方形/長方形 11">
            <a:extLst>
              <a:ext uri="{FF2B5EF4-FFF2-40B4-BE49-F238E27FC236}">
                <a16:creationId xmlns:a16="http://schemas.microsoft.com/office/drawing/2014/main" id="{78D065EC-6031-4E9C-C914-C6EE89D3D20B}"/>
              </a:ext>
            </a:extLst>
          </p:cNvPr>
          <p:cNvSpPr/>
          <p:nvPr/>
        </p:nvSpPr>
        <p:spPr>
          <a:xfrm>
            <a:off x="722630" y="2705099"/>
            <a:ext cx="11205028" cy="43107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サブドメイン</a:t>
            </a:r>
          </a:p>
        </p:txBody>
      </p:sp>
      <p:sp>
        <p:nvSpPr>
          <p:cNvPr id="8" name="正方形/長方形 7">
            <a:extLst>
              <a:ext uri="{FF2B5EF4-FFF2-40B4-BE49-F238E27FC236}">
                <a16:creationId xmlns:a16="http://schemas.microsoft.com/office/drawing/2014/main" id="{929C68A7-2FE6-7953-6048-8192A9BDC43A}"/>
              </a:ext>
            </a:extLst>
          </p:cNvPr>
          <p:cNvSpPr/>
          <p:nvPr/>
        </p:nvSpPr>
        <p:spPr>
          <a:xfrm>
            <a:off x="1100001" y="3706584"/>
            <a:ext cx="5152571" cy="29899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境界付けられたコンテキスト</a:t>
            </a:r>
          </a:p>
        </p:txBody>
      </p:sp>
      <p:sp>
        <p:nvSpPr>
          <p:cNvPr id="5" name="タイトル 4">
            <a:extLst>
              <a:ext uri="{FF2B5EF4-FFF2-40B4-BE49-F238E27FC236}">
                <a16:creationId xmlns:a16="http://schemas.microsoft.com/office/drawing/2014/main" id="{5A2E6593-AD21-9F33-28B8-52FBD43A7CCC}"/>
              </a:ext>
            </a:extLst>
          </p:cNvPr>
          <p:cNvSpPr>
            <a:spLocks noGrp="1"/>
          </p:cNvSpPr>
          <p:nvPr>
            <p:ph type="title"/>
          </p:nvPr>
        </p:nvSpPr>
        <p:spPr/>
        <p:txBody>
          <a:bodyPr/>
          <a:lstStyle/>
          <a:p>
            <a:r>
              <a:rPr kumimoji="1" lang="ja-JP" altLang="en-US"/>
              <a:t>ソフトウェアのフラクタル</a:t>
            </a:r>
          </a:p>
        </p:txBody>
      </p:sp>
      <p:sp>
        <p:nvSpPr>
          <p:cNvPr id="6" name="正方形/長方形 5">
            <a:extLst>
              <a:ext uri="{FF2B5EF4-FFF2-40B4-BE49-F238E27FC236}">
                <a16:creationId xmlns:a16="http://schemas.microsoft.com/office/drawing/2014/main" id="{00AF8CC0-9135-8E70-7EE7-319746FBE49D}"/>
              </a:ext>
            </a:extLst>
          </p:cNvPr>
          <p:cNvSpPr/>
          <p:nvPr/>
        </p:nvSpPr>
        <p:spPr>
          <a:xfrm>
            <a:off x="1419317" y="4650013"/>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sp>
        <p:nvSpPr>
          <p:cNvPr id="14" name="正方形/長方形 13">
            <a:extLst>
              <a:ext uri="{FF2B5EF4-FFF2-40B4-BE49-F238E27FC236}">
                <a16:creationId xmlns:a16="http://schemas.microsoft.com/office/drawing/2014/main" id="{D59BC3DD-1222-B032-9B0B-0A09BE27CD6E}"/>
              </a:ext>
            </a:extLst>
          </p:cNvPr>
          <p:cNvSpPr/>
          <p:nvPr/>
        </p:nvSpPr>
        <p:spPr>
          <a:xfrm>
            <a:off x="3790588" y="4650013"/>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grpSp>
        <p:nvGrpSpPr>
          <p:cNvPr id="2" name="グループ化 1">
            <a:extLst>
              <a:ext uri="{FF2B5EF4-FFF2-40B4-BE49-F238E27FC236}">
                <a16:creationId xmlns:a16="http://schemas.microsoft.com/office/drawing/2014/main" id="{04C84ABB-F8B6-FDB5-BF83-975FD8F2828C}"/>
              </a:ext>
            </a:extLst>
          </p:cNvPr>
          <p:cNvGrpSpPr/>
          <p:nvPr/>
        </p:nvGrpSpPr>
        <p:grpSpPr>
          <a:xfrm>
            <a:off x="6461215" y="3706584"/>
            <a:ext cx="5152571" cy="2989942"/>
            <a:chOff x="7327900" y="3721099"/>
            <a:chExt cx="5152571" cy="2989942"/>
          </a:xfrm>
        </p:grpSpPr>
        <p:sp>
          <p:nvSpPr>
            <p:cNvPr id="15" name="正方形/長方形 14">
              <a:extLst>
                <a:ext uri="{FF2B5EF4-FFF2-40B4-BE49-F238E27FC236}">
                  <a16:creationId xmlns:a16="http://schemas.microsoft.com/office/drawing/2014/main" id="{37E0ED18-2585-51B9-DC67-60CCBC8C4A46}"/>
                </a:ext>
              </a:extLst>
            </p:cNvPr>
            <p:cNvSpPr/>
            <p:nvPr/>
          </p:nvSpPr>
          <p:spPr>
            <a:xfrm>
              <a:off x="7327900" y="3721099"/>
              <a:ext cx="5152571" cy="29899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境界付けられたコンテキスト</a:t>
              </a:r>
            </a:p>
          </p:txBody>
        </p:sp>
        <p:sp>
          <p:nvSpPr>
            <p:cNvPr id="16" name="正方形/長方形 15">
              <a:extLst>
                <a:ext uri="{FF2B5EF4-FFF2-40B4-BE49-F238E27FC236}">
                  <a16:creationId xmlns:a16="http://schemas.microsoft.com/office/drawing/2014/main" id="{C6DB11C5-9579-D90B-DB0B-6A0AE926A2D6}"/>
                </a:ext>
              </a:extLst>
            </p:cNvPr>
            <p:cNvSpPr/>
            <p:nvPr/>
          </p:nvSpPr>
          <p:spPr>
            <a:xfrm>
              <a:off x="7647216" y="4664528"/>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sp>
          <p:nvSpPr>
            <p:cNvPr id="17" name="正方形/長方形 16">
              <a:extLst>
                <a:ext uri="{FF2B5EF4-FFF2-40B4-BE49-F238E27FC236}">
                  <a16:creationId xmlns:a16="http://schemas.microsoft.com/office/drawing/2014/main" id="{D9C86C2E-3F74-96AA-BFED-5408DBAEBD91}"/>
                </a:ext>
              </a:extLst>
            </p:cNvPr>
            <p:cNvSpPr/>
            <p:nvPr/>
          </p:nvSpPr>
          <p:spPr>
            <a:xfrm>
              <a:off x="10010685" y="4664528"/>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grpSp>
    </p:spTree>
    <p:extLst>
      <p:ext uri="{BB962C8B-B14F-4D97-AF65-F5344CB8AC3E}">
        <p14:creationId xmlns:p14="http://schemas.microsoft.com/office/powerpoint/2010/main" val="202794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8" grpId="0" animBg="1"/>
      <p:bldP spid="6" grpId="0" animBg="1"/>
      <p:bldP spid="14" grpId="0" animBg="1"/>
    </p:bld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905FCD-1404-92CD-4657-2983411462F3}"/>
            </a:ext>
          </a:extLst>
        </p:cNvPr>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3A0EC867-D567-736D-C583-97A17971E77F}"/>
              </a:ext>
            </a:extLst>
          </p:cNvPr>
          <p:cNvSpPr/>
          <p:nvPr/>
        </p:nvSpPr>
        <p:spPr>
          <a:xfrm>
            <a:off x="316229" y="1654628"/>
            <a:ext cx="15922172" cy="5513613"/>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ドメイン</a:t>
            </a:r>
          </a:p>
        </p:txBody>
      </p:sp>
      <p:sp>
        <p:nvSpPr>
          <p:cNvPr id="12" name="正方形/長方形 11">
            <a:extLst>
              <a:ext uri="{FF2B5EF4-FFF2-40B4-BE49-F238E27FC236}">
                <a16:creationId xmlns:a16="http://schemas.microsoft.com/office/drawing/2014/main" id="{0EB94457-CCF7-C8DB-B69E-C66EAE6209EB}"/>
              </a:ext>
            </a:extLst>
          </p:cNvPr>
          <p:cNvSpPr/>
          <p:nvPr/>
        </p:nvSpPr>
        <p:spPr>
          <a:xfrm>
            <a:off x="722630" y="2705099"/>
            <a:ext cx="11205028" cy="43107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サブドメイン</a:t>
            </a:r>
          </a:p>
        </p:txBody>
      </p:sp>
      <p:sp>
        <p:nvSpPr>
          <p:cNvPr id="8" name="正方形/長方形 7">
            <a:extLst>
              <a:ext uri="{FF2B5EF4-FFF2-40B4-BE49-F238E27FC236}">
                <a16:creationId xmlns:a16="http://schemas.microsoft.com/office/drawing/2014/main" id="{3A42ED76-AA20-BDB5-4AB7-E37C23C5AAE6}"/>
              </a:ext>
            </a:extLst>
          </p:cNvPr>
          <p:cNvSpPr/>
          <p:nvPr/>
        </p:nvSpPr>
        <p:spPr>
          <a:xfrm>
            <a:off x="1100001" y="3706584"/>
            <a:ext cx="5152571" cy="29899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境界付けられたコンテキスト</a:t>
            </a:r>
          </a:p>
        </p:txBody>
      </p:sp>
      <p:sp>
        <p:nvSpPr>
          <p:cNvPr id="5" name="タイトル 4">
            <a:extLst>
              <a:ext uri="{FF2B5EF4-FFF2-40B4-BE49-F238E27FC236}">
                <a16:creationId xmlns:a16="http://schemas.microsoft.com/office/drawing/2014/main" id="{DA3EED7D-7B7A-D969-1D61-47A8D1E621DD}"/>
              </a:ext>
            </a:extLst>
          </p:cNvPr>
          <p:cNvSpPr>
            <a:spLocks noGrp="1"/>
          </p:cNvSpPr>
          <p:nvPr>
            <p:ph type="title"/>
          </p:nvPr>
        </p:nvSpPr>
        <p:spPr/>
        <p:txBody>
          <a:bodyPr/>
          <a:lstStyle/>
          <a:p>
            <a:r>
              <a:rPr kumimoji="1" lang="ja-JP" altLang="en-US"/>
              <a:t>ソフトウェアのフラクタル</a:t>
            </a:r>
          </a:p>
        </p:txBody>
      </p:sp>
      <p:sp>
        <p:nvSpPr>
          <p:cNvPr id="6" name="正方形/長方形 5">
            <a:extLst>
              <a:ext uri="{FF2B5EF4-FFF2-40B4-BE49-F238E27FC236}">
                <a16:creationId xmlns:a16="http://schemas.microsoft.com/office/drawing/2014/main" id="{32BBDEFE-1948-E9D7-4484-B4EAE8B11757}"/>
              </a:ext>
            </a:extLst>
          </p:cNvPr>
          <p:cNvSpPr/>
          <p:nvPr/>
        </p:nvSpPr>
        <p:spPr>
          <a:xfrm>
            <a:off x="1419317" y="4650013"/>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sp>
        <p:nvSpPr>
          <p:cNvPr id="13" name="正方形/長方形 12">
            <a:extLst>
              <a:ext uri="{FF2B5EF4-FFF2-40B4-BE49-F238E27FC236}">
                <a16:creationId xmlns:a16="http://schemas.microsoft.com/office/drawing/2014/main" id="{89B0072B-A2AB-E6D3-2E46-26EF3C09B8CA}"/>
              </a:ext>
            </a:extLst>
          </p:cNvPr>
          <p:cNvSpPr/>
          <p:nvPr/>
        </p:nvSpPr>
        <p:spPr>
          <a:xfrm>
            <a:off x="12246975" y="2705099"/>
            <a:ext cx="3628570" cy="43107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サブドメイン</a:t>
            </a:r>
          </a:p>
        </p:txBody>
      </p:sp>
      <p:sp>
        <p:nvSpPr>
          <p:cNvPr id="14" name="正方形/長方形 13">
            <a:extLst>
              <a:ext uri="{FF2B5EF4-FFF2-40B4-BE49-F238E27FC236}">
                <a16:creationId xmlns:a16="http://schemas.microsoft.com/office/drawing/2014/main" id="{4418D796-A918-D84D-E378-731192AD2813}"/>
              </a:ext>
            </a:extLst>
          </p:cNvPr>
          <p:cNvSpPr/>
          <p:nvPr/>
        </p:nvSpPr>
        <p:spPr>
          <a:xfrm>
            <a:off x="3790588" y="4650013"/>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grpSp>
        <p:nvGrpSpPr>
          <p:cNvPr id="2" name="グループ化 1">
            <a:extLst>
              <a:ext uri="{FF2B5EF4-FFF2-40B4-BE49-F238E27FC236}">
                <a16:creationId xmlns:a16="http://schemas.microsoft.com/office/drawing/2014/main" id="{997ED311-FF4F-44E3-C8BD-C7E18BC84978}"/>
              </a:ext>
            </a:extLst>
          </p:cNvPr>
          <p:cNvGrpSpPr/>
          <p:nvPr/>
        </p:nvGrpSpPr>
        <p:grpSpPr>
          <a:xfrm>
            <a:off x="6461215" y="3706584"/>
            <a:ext cx="5152571" cy="2989942"/>
            <a:chOff x="7327900" y="3721099"/>
            <a:chExt cx="5152571" cy="2989942"/>
          </a:xfrm>
        </p:grpSpPr>
        <p:sp>
          <p:nvSpPr>
            <p:cNvPr id="15" name="正方形/長方形 14">
              <a:extLst>
                <a:ext uri="{FF2B5EF4-FFF2-40B4-BE49-F238E27FC236}">
                  <a16:creationId xmlns:a16="http://schemas.microsoft.com/office/drawing/2014/main" id="{71B06216-229B-00F1-11F9-5C01A5CA35B3}"/>
                </a:ext>
              </a:extLst>
            </p:cNvPr>
            <p:cNvSpPr/>
            <p:nvPr/>
          </p:nvSpPr>
          <p:spPr>
            <a:xfrm>
              <a:off x="7327900" y="3721099"/>
              <a:ext cx="5152571" cy="29899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境界付けられたコンテキスト</a:t>
              </a:r>
            </a:p>
          </p:txBody>
        </p:sp>
        <p:sp>
          <p:nvSpPr>
            <p:cNvPr id="16" name="正方形/長方形 15">
              <a:extLst>
                <a:ext uri="{FF2B5EF4-FFF2-40B4-BE49-F238E27FC236}">
                  <a16:creationId xmlns:a16="http://schemas.microsoft.com/office/drawing/2014/main" id="{F53D0826-1038-C08C-D18A-2751ACB427A2}"/>
                </a:ext>
              </a:extLst>
            </p:cNvPr>
            <p:cNvSpPr/>
            <p:nvPr/>
          </p:nvSpPr>
          <p:spPr>
            <a:xfrm>
              <a:off x="7647216" y="4664528"/>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sp>
          <p:nvSpPr>
            <p:cNvPr id="17" name="正方形/長方形 16">
              <a:extLst>
                <a:ext uri="{FF2B5EF4-FFF2-40B4-BE49-F238E27FC236}">
                  <a16:creationId xmlns:a16="http://schemas.microsoft.com/office/drawing/2014/main" id="{EDEB749B-5D5B-8E0C-FEDE-87C6DD023A4D}"/>
                </a:ext>
              </a:extLst>
            </p:cNvPr>
            <p:cNvSpPr/>
            <p:nvPr/>
          </p:nvSpPr>
          <p:spPr>
            <a:xfrm>
              <a:off x="10010685" y="4664528"/>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grpSp>
    </p:spTree>
    <p:extLst>
      <p:ext uri="{BB962C8B-B14F-4D97-AF65-F5344CB8AC3E}">
        <p14:creationId xmlns:p14="http://schemas.microsoft.com/office/powerpoint/2010/main" val="680082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8" grpId="0" animBg="1"/>
      <p:bldP spid="6" grpId="0" animBg="1"/>
      <p:bldP spid="13" grpId="0" animBg="1"/>
      <p:bldP spid="14" grpId="0" animBg="1"/>
    </p:bld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2982BA-4E68-FF56-7537-06D6C5539396}"/>
            </a:ext>
          </a:extLst>
        </p:cNvPr>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157AE227-0248-F7CE-0B8F-5805178C33B0}"/>
              </a:ext>
            </a:extLst>
          </p:cNvPr>
          <p:cNvSpPr/>
          <p:nvPr/>
        </p:nvSpPr>
        <p:spPr>
          <a:xfrm>
            <a:off x="316229" y="1654628"/>
            <a:ext cx="15922172" cy="5513613"/>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ドメイン</a:t>
            </a:r>
          </a:p>
        </p:txBody>
      </p:sp>
      <p:sp>
        <p:nvSpPr>
          <p:cNvPr id="12" name="正方形/長方形 11">
            <a:extLst>
              <a:ext uri="{FF2B5EF4-FFF2-40B4-BE49-F238E27FC236}">
                <a16:creationId xmlns:a16="http://schemas.microsoft.com/office/drawing/2014/main" id="{EDD0BEC9-16D5-4B63-9CDB-AF28A004C21E}"/>
              </a:ext>
            </a:extLst>
          </p:cNvPr>
          <p:cNvSpPr/>
          <p:nvPr/>
        </p:nvSpPr>
        <p:spPr>
          <a:xfrm>
            <a:off x="722630" y="2705099"/>
            <a:ext cx="11205028" cy="43107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サブドメイン</a:t>
            </a:r>
          </a:p>
        </p:txBody>
      </p:sp>
      <p:sp>
        <p:nvSpPr>
          <p:cNvPr id="8" name="正方形/長方形 7">
            <a:extLst>
              <a:ext uri="{FF2B5EF4-FFF2-40B4-BE49-F238E27FC236}">
                <a16:creationId xmlns:a16="http://schemas.microsoft.com/office/drawing/2014/main" id="{9EB76C50-0DCF-C5D1-3FB0-C6F094FA00D8}"/>
              </a:ext>
            </a:extLst>
          </p:cNvPr>
          <p:cNvSpPr/>
          <p:nvPr/>
        </p:nvSpPr>
        <p:spPr>
          <a:xfrm>
            <a:off x="1100001" y="3706584"/>
            <a:ext cx="5152571" cy="29899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境界付けられたコンテキスト</a:t>
            </a:r>
          </a:p>
        </p:txBody>
      </p:sp>
      <p:sp>
        <p:nvSpPr>
          <p:cNvPr id="5" name="タイトル 4">
            <a:extLst>
              <a:ext uri="{FF2B5EF4-FFF2-40B4-BE49-F238E27FC236}">
                <a16:creationId xmlns:a16="http://schemas.microsoft.com/office/drawing/2014/main" id="{E700E3AB-10C8-2571-A23B-244EC3BC027F}"/>
              </a:ext>
            </a:extLst>
          </p:cNvPr>
          <p:cNvSpPr>
            <a:spLocks noGrp="1"/>
          </p:cNvSpPr>
          <p:nvPr>
            <p:ph type="title"/>
          </p:nvPr>
        </p:nvSpPr>
        <p:spPr/>
        <p:txBody>
          <a:bodyPr/>
          <a:lstStyle/>
          <a:p>
            <a:r>
              <a:rPr kumimoji="1" lang="ja-JP" altLang="en-US"/>
              <a:t>ソフトウェアのフラクタル</a:t>
            </a:r>
          </a:p>
        </p:txBody>
      </p:sp>
      <p:sp>
        <p:nvSpPr>
          <p:cNvPr id="6" name="正方形/長方形 5">
            <a:extLst>
              <a:ext uri="{FF2B5EF4-FFF2-40B4-BE49-F238E27FC236}">
                <a16:creationId xmlns:a16="http://schemas.microsoft.com/office/drawing/2014/main" id="{3CA6DB6B-BC86-D4EE-D1A5-0E03267A19A5}"/>
              </a:ext>
            </a:extLst>
          </p:cNvPr>
          <p:cNvSpPr/>
          <p:nvPr/>
        </p:nvSpPr>
        <p:spPr>
          <a:xfrm>
            <a:off x="1419317" y="4650013"/>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sp>
        <p:nvSpPr>
          <p:cNvPr id="13" name="正方形/長方形 12">
            <a:extLst>
              <a:ext uri="{FF2B5EF4-FFF2-40B4-BE49-F238E27FC236}">
                <a16:creationId xmlns:a16="http://schemas.microsoft.com/office/drawing/2014/main" id="{0F1F47EF-CE25-D24F-12D1-910C18F8CCAB}"/>
              </a:ext>
            </a:extLst>
          </p:cNvPr>
          <p:cNvSpPr/>
          <p:nvPr/>
        </p:nvSpPr>
        <p:spPr>
          <a:xfrm>
            <a:off x="12246975" y="2705099"/>
            <a:ext cx="3628570" cy="43107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サブドメイン</a:t>
            </a:r>
          </a:p>
        </p:txBody>
      </p:sp>
      <p:sp>
        <p:nvSpPr>
          <p:cNvPr id="14" name="正方形/長方形 13">
            <a:extLst>
              <a:ext uri="{FF2B5EF4-FFF2-40B4-BE49-F238E27FC236}">
                <a16:creationId xmlns:a16="http://schemas.microsoft.com/office/drawing/2014/main" id="{BEBA76FA-0332-016A-A9C5-7EEF4C115DF9}"/>
              </a:ext>
            </a:extLst>
          </p:cNvPr>
          <p:cNvSpPr/>
          <p:nvPr/>
        </p:nvSpPr>
        <p:spPr>
          <a:xfrm>
            <a:off x="3790588" y="4650013"/>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grpSp>
        <p:nvGrpSpPr>
          <p:cNvPr id="2" name="グループ化 1">
            <a:extLst>
              <a:ext uri="{FF2B5EF4-FFF2-40B4-BE49-F238E27FC236}">
                <a16:creationId xmlns:a16="http://schemas.microsoft.com/office/drawing/2014/main" id="{DF802A9E-EE2B-0D93-5E5A-87D077F30050}"/>
              </a:ext>
            </a:extLst>
          </p:cNvPr>
          <p:cNvGrpSpPr/>
          <p:nvPr/>
        </p:nvGrpSpPr>
        <p:grpSpPr>
          <a:xfrm>
            <a:off x="6461215" y="3706584"/>
            <a:ext cx="5152571" cy="2989942"/>
            <a:chOff x="7327900" y="3721099"/>
            <a:chExt cx="5152571" cy="2989942"/>
          </a:xfrm>
        </p:grpSpPr>
        <p:sp>
          <p:nvSpPr>
            <p:cNvPr id="15" name="正方形/長方形 14">
              <a:extLst>
                <a:ext uri="{FF2B5EF4-FFF2-40B4-BE49-F238E27FC236}">
                  <a16:creationId xmlns:a16="http://schemas.microsoft.com/office/drawing/2014/main" id="{FFBB5F26-B549-6433-8CFE-63866C1E4E9A}"/>
                </a:ext>
              </a:extLst>
            </p:cNvPr>
            <p:cNvSpPr/>
            <p:nvPr/>
          </p:nvSpPr>
          <p:spPr>
            <a:xfrm>
              <a:off x="7327900" y="3721099"/>
              <a:ext cx="5152571" cy="298994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境界付けられたコンテキスト</a:t>
              </a:r>
            </a:p>
          </p:txBody>
        </p:sp>
        <p:sp>
          <p:nvSpPr>
            <p:cNvPr id="16" name="正方形/長方形 15">
              <a:extLst>
                <a:ext uri="{FF2B5EF4-FFF2-40B4-BE49-F238E27FC236}">
                  <a16:creationId xmlns:a16="http://schemas.microsoft.com/office/drawing/2014/main" id="{D1C6CDA6-F83B-6A02-AE43-8653B234BDC7}"/>
                </a:ext>
              </a:extLst>
            </p:cNvPr>
            <p:cNvSpPr/>
            <p:nvPr/>
          </p:nvSpPr>
          <p:spPr>
            <a:xfrm>
              <a:off x="7647216" y="4664528"/>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sp>
          <p:nvSpPr>
            <p:cNvPr id="17" name="正方形/長方形 16">
              <a:extLst>
                <a:ext uri="{FF2B5EF4-FFF2-40B4-BE49-F238E27FC236}">
                  <a16:creationId xmlns:a16="http://schemas.microsoft.com/office/drawing/2014/main" id="{26DE0189-5727-FD55-EF4F-FB1A09A20816}"/>
                </a:ext>
              </a:extLst>
            </p:cNvPr>
            <p:cNvSpPr/>
            <p:nvPr/>
          </p:nvSpPr>
          <p:spPr>
            <a:xfrm>
              <a:off x="10010685" y="4664528"/>
              <a:ext cx="2162628" cy="1567543"/>
            </a:xfrm>
            <a:prstGeom prst="rect">
              <a:avLst/>
            </a:prstGeom>
            <a:ln/>
          </p:spPr>
          <p:style>
            <a:lnRef idx="2">
              <a:schemeClr val="accent5"/>
            </a:lnRef>
            <a:fillRef idx="1">
              <a:schemeClr val="lt1"/>
            </a:fillRef>
            <a:effectRef idx="0">
              <a:schemeClr val="accent5"/>
            </a:effectRef>
            <a:fontRef idx="minor">
              <a:schemeClr val="dk1"/>
            </a:fontRef>
          </p:style>
          <p:txBody>
            <a:bodyPr rtlCol="0" anchor="ctr"/>
            <a:lstStyle/>
            <a:p>
              <a:pPr algn="ctr"/>
              <a:r>
                <a:rPr kumimoji="1" lang="ja-JP" altLang="en-US" sz="2400" dirty="0">
                  <a:latin typeface="M+ 1c light" panose="020B0403020204020204" pitchFamily="50" charset="-128"/>
                  <a:ea typeface="M+ 1c light" panose="020B0403020204020204" pitchFamily="50" charset="-128"/>
                  <a:cs typeface="M+ 1c light" panose="020B0403020204020204" pitchFamily="50" charset="-128"/>
                </a:rPr>
                <a:t>技術レイヤー</a:t>
              </a:r>
            </a:p>
          </p:txBody>
        </p:sp>
      </p:grpSp>
      <p:sp>
        <p:nvSpPr>
          <p:cNvPr id="19" name="テキスト ボックス 18">
            <a:extLst>
              <a:ext uri="{FF2B5EF4-FFF2-40B4-BE49-F238E27FC236}">
                <a16:creationId xmlns:a16="http://schemas.microsoft.com/office/drawing/2014/main" id="{6D6D0D7E-5570-7B79-2406-4E58BC090D7D}"/>
              </a:ext>
            </a:extLst>
          </p:cNvPr>
          <p:cNvSpPr txBox="1"/>
          <p:nvPr/>
        </p:nvSpPr>
        <p:spPr>
          <a:xfrm>
            <a:off x="1103086" y="7370121"/>
            <a:ext cx="16430171" cy="1754326"/>
          </a:xfrm>
          <a:prstGeom prst="rect">
            <a:avLst/>
          </a:prstGeom>
          <a:noFill/>
        </p:spPr>
        <p:txBody>
          <a:bodyPr wrap="square" rtlCol="0">
            <a:spAutoFit/>
          </a:bodyPr>
          <a:lstStyle/>
          <a:p>
            <a:r>
              <a:rPr kumimoji="1" lang="ja-JP" altLang="en-US" sz="360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rPr>
              <a:t>ソフトウェア オブジェクト</a:t>
            </a:r>
            <a:r>
              <a:rPr kumimoji="1" lang="ja-JP" altLang="en-US" sz="3600" dirty="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rPr>
              <a:t>すべてに、ここまでの話は適用可能</a:t>
            </a:r>
            <a:endParaRPr kumimoji="1" lang="en-US" altLang="ja-JP" sz="3600" dirty="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endParaRPr>
          </a:p>
          <a:p>
            <a:pPr marL="571500" indent="-571500">
              <a:buFont typeface="Arial" panose="020B0604020202020204" pitchFamily="34" charset="0"/>
              <a:buChar char="•"/>
            </a:pPr>
            <a:r>
              <a:rPr kumimoji="1" lang="ja-JP" altLang="en-US" sz="3600" dirty="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rPr>
              <a:t>要素間のインターフェースの文脈により、制御の流れと依存関係は制御可能</a:t>
            </a:r>
            <a:endParaRPr kumimoji="1" lang="en-US" altLang="ja-JP" sz="3600" dirty="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endParaRPr>
          </a:p>
          <a:p>
            <a:pPr marL="571500" indent="-571500">
              <a:buFont typeface="Arial" panose="020B0604020202020204" pitchFamily="34" charset="0"/>
              <a:buChar char="•"/>
            </a:pPr>
            <a:r>
              <a:rPr kumimoji="1" lang="ja-JP" altLang="en-US" sz="3600" dirty="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rPr>
              <a:t>依存関係によって、安定性と柔軟性をコントロール可能</a:t>
            </a:r>
            <a:endParaRPr kumimoji="1" lang="en-US" altLang="ja-JP" sz="3600" dirty="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endParaRPr>
          </a:p>
        </p:txBody>
      </p:sp>
      <p:grpSp>
        <p:nvGrpSpPr>
          <p:cNvPr id="10" name="グループ化 9">
            <a:extLst>
              <a:ext uri="{FF2B5EF4-FFF2-40B4-BE49-F238E27FC236}">
                <a16:creationId xmlns:a16="http://schemas.microsoft.com/office/drawing/2014/main" id="{2AF4CDB8-380F-34C3-916B-0620BF1A9DE2}"/>
              </a:ext>
            </a:extLst>
          </p:cNvPr>
          <p:cNvGrpSpPr/>
          <p:nvPr/>
        </p:nvGrpSpPr>
        <p:grpSpPr>
          <a:xfrm>
            <a:off x="16372114" y="1364445"/>
            <a:ext cx="1235233" cy="6093977"/>
            <a:chOff x="16372114" y="1364445"/>
            <a:chExt cx="1235233" cy="6093977"/>
          </a:xfrm>
        </p:grpSpPr>
        <p:sp>
          <p:nvSpPr>
            <p:cNvPr id="7" name="右中かっこ 6">
              <a:extLst>
                <a:ext uri="{FF2B5EF4-FFF2-40B4-BE49-F238E27FC236}">
                  <a16:creationId xmlns:a16="http://schemas.microsoft.com/office/drawing/2014/main" id="{2639A04E-E419-E7D5-E720-725A3F677DC3}"/>
                </a:ext>
              </a:extLst>
            </p:cNvPr>
            <p:cNvSpPr/>
            <p:nvPr/>
          </p:nvSpPr>
          <p:spPr>
            <a:xfrm>
              <a:off x="16372114" y="1654628"/>
              <a:ext cx="496569" cy="551361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0C4CE491-C142-470D-6631-7EE5DDB7F38D}"/>
                </a:ext>
              </a:extLst>
            </p:cNvPr>
            <p:cNvSpPr txBox="1"/>
            <p:nvPr/>
          </p:nvSpPr>
          <p:spPr>
            <a:xfrm>
              <a:off x="16868683" y="1364445"/>
              <a:ext cx="738664" cy="6093977"/>
            </a:xfrm>
            <a:prstGeom prst="rect">
              <a:avLst/>
            </a:prstGeom>
            <a:noFill/>
          </p:spPr>
          <p:txBody>
            <a:bodyPr vert="eaVert" wrap="none" rtlCol="0">
              <a:spAutoFit/>
            </a:bodyPr>
            <a:lstStyle/>
            <a:p>
              <a:pPr algn="ctr"/>
              <a:r>
                <a:rPr kumimoji="1" lang="ja-JP" altLang="en-US" sz="3600">
                  <a:solidFill>
                    <a:srgbClr val="C00000"/>
                  </a:solidFill>
                  <a:latin typeface="M+ 1c light" panose="020B0403020204020204" pitchFamily="50" charset="-128"/>
                  <a:ea typeface="M+ 1c light" panose="020B0403020204020204" pitchFamily="50" charset="-128"/>
                  <a:cs typeface="M+ 1c light" panose="020B0403020204020204" pitchFamily="50" charset="-128"/>
                </a:rPr>
                <a:t>ソフトウェア　オブジェクト</a:t>
              </a:r>
            </a:p>
          </p:txBody>
        </p:sp>
      </p:grpSp>
    </p:spTree>
    <p:extLst>
      <p:ext uri="{BB962C8B-B14F-4D97-AF65-F5344CB8AC3E}">
        <p14:creationId xmlns:p14="http://schemas.microsoft.com/office/powerpoint/2010/main" val="3354878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8" grpId="0" animBg="1"/>
      <p:bldP spid="6" grpId="0" animBg="1"/>
      <p:bldP spid="13" grpId="0" animBg="1"/>
      <p:bldP spid="14" grpId="0" animBg="1"/>
      <p:bldP spid="19" grpId="0"/>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75EE8-F18B-38A4-16F9-DDD74842003A}"/>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AB6A07D1-72D6-38BC-6B89-4AD00B9FCBD2}"/>
              </a:ext>
            </a:extLst>
          </p:cNvPr>
          <p:cNvSpPr>
            <a:spLocks noGrp="1"/>
          </p:cNvSpPr>
          <p:nvPr>
            <p:ph type="title"/>
          </p:nvPr>
        </p:nvSpPr>
        <p:spPr/>
        <p:txBody>
          <a:bodyPr/>
          <a:lstStyle/>
          <a:p>
            <a:r>
              <a:rPr kumimoji="1" lang="ja-JP" altLang="en-US"/>
              <a:t>アプリケーション構造</a:t>
            </a:r>
          </a:p>
        </p:txBody>
      </p:sp>
      <p:pic>
        <p:nvPicPr>
          <p:cNvPr id="2" name="コンテンツ プレースホルダー 5">
            <a:extLst>
              <a:ext uri="{FF2B5EF4-FFF2-40B4-BE49-F238E27FC236}">
                <a16:creationId xmlns:a16="http://schemas.microsoft.com/office/drawing/2014/main" id="{FC99703A-8175-560C-6224-B2F8F91393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00712" y="1569853"/>
            <a:ext cx="6048106" cy="4364444"/>
          </a:xfrm>
          <a:prstGeom prst="rect">
            <a:avLst/>
          </a:prstGeom>
        </p:spPr>
      </p:pic>
      <p:grpSp>
        <p:nvGrpSpPr>
          <p:cNvPr id="7" name="グループ化 6">
            <a:extLst>
              <a:ext uri="{FF2B5EF4-FFF2-40B4-BE49-F238E27FC236}">
                <a16:creationId xmlns:a16="http://schemas.microsoft.com/office/drawing/2014/main" id="{FAEF8799-C6BB-D267-77F3-8DFD419CD1C5}"/>
              </a:ext>
            </a:extLst>
          </p:cNvPr>
          <p:cNvGrpSpPr/>
          <p:nvPr/>
        </p:nvGrpSpPr>
        <p:grpSpPr>
          <a:xfrm>
            <a:off x="1235870" y="1334109"/>
            <a:ext cx="9212262" cy="8605085"/>
            <a:chOff x="8529638" y="1317584"/>
            <a:chExt cx="9212262" cy="8605085"/>
          </a:xfrm>
        </p:grpSpPr>
        <p:grpSp>
          <p:nvGrpSpPr>
            <p:cNvPr id="6" name="グループ化 5">
              <a:extLst>
                <a:ext uri="{FF2B5EF4-FFF2-40B4-BE49-F238E27FC236}">
                  <a16:creationId xmlns:a16="http://schemas.microsoft.com/office/drawing/2014/main" id="{329FEDB7-C72A-0C51-893F-1F44CD0E77C3}"/>
                </a:ext>
              </a:extLst>
            </p:cNvPr>
            <p:cNvGrpSpPr/>
            <p:nvPr/>
          </p:nvGrpSpPr>
          <p:grpSpPr>
            <a:xfrm>
              <a:off x="8529638" y="1317584"/>
              <a:ext cx="9212262" cy="8605085"/>
              <a:chOff x="8529638" y="1317584"/>
              <a:chExt cx="9212262" cy="8605085"/>
            </a:xfrm>
          </p:grpSpPr>
          <p:sp>
            <p:nvSpPr>
              <p:cNvPr id="9" name="楕円 8">
                <a:extLst>
                  <a:ext uri="{FF2B5EF4-FFF2-40B4-BE49-F238E27FC236}">
                    <a16:creationId xmlns:a16="http://schemas.microsoft.com/office/drawing/2014/main" id="{144BC75D-AB02-9470-1399-C7959980C0F1}"/>
                  </a:ext>
                </a:extLst>
              </p:cNvPr>
              <p:cNvSpPr/>
              <p:nvPr/>
            </p:nvSpPr>
            <p:spPr>
              <a:xfrm>
                <a:off x="8529638" y="1317584"/>
                <a:ext cx="9212262" cy="8605085"/>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楕円 4">
                <a:extLst>
                  <a:ext uri="{FF2B5EF4-FFF2-40B4-BE49-F238E27FC236}">
                    <a16:creationId xmlns:a16="http://schemas.microsoft.com/office/drawing/2014/main" id="{0E2C7048-5CC7-FEE1-70BD-136E5685A566}"/>
                  </a:ext>
                </a:extLst>
              </p:cNvPr>
              <p:cNvSpPr/>
              <p:nvPr/>
            </p:nvSpPr>
            <p:spPr>
              <a:xfrm>
                <a:off x="9911605" y="2619985"/>
                <a:ext cx="6347569" cy="6023952"/>
              </a:xfrm>
              <a:prstGeom prst="ellipse">
                <a:avLst/>
              </a:prstGeom>
              <a:solidFill>
                <a:srgbClr val="FEA19C"/>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4" name="楕円 3">
              <a:extLst>
                <a:ext uri="{FF2B5EF4-FFF2-40B4-BE49-F238E27FC236}">
                  <a16:creationId xmlns:a16="http://schemas.microsoft.com/office/drawing/2014/main" id="{21D1C967-3738-3E52-4F82-ACE49C446096}"/>
                </a:ext>
              </a:extLst>
            </p:cNvPr>
            <p:cNvSpPr/>
            <p:nvPr/>
          </p:nvSpPr>
          <p:spPr>
            <a:xfrm>
              <a:off x="11329987" y="3950495"/>
              <a:ext cx="3518353" cy="3313884"/>
            </a:xfrm>
            <a:prstGeom prst="ellipse">
              <a:avLst/>
            </a:prstGeom>
            <a:solidFill>
              <a:srgbClr val="FFFFB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8" name="正方形/長方形 7">
            <a:extLst>
              <a:ext uri="{FF2B5EF4-FFF2-40B4-BE49-F238E27FC236}">
                <a16:creationId xmlns:a16="http://schemas.microsoft.com/office/drawing/2014/main" id="{E515FBB1-1719-2E8E-4D56-E33C2BB5D338}"/>
              </a:ext>
            </a:extLst>
          </p:cNvPr>
          <p:cNvSpPr/>
          <p:nvPr/>
        </p:nvSpPr>
        <p:spPr>
          <a:xfrm>
            <a:off x="5014913" y="5143500"/>
            <a:ext cx="1528762"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Domain</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正方形/長方形 9">
            <a:extLst>
              <a:ext uri="{FF2B5EF4-FFF2-40B4-BE49-F238E27FC236}">
                <a16:creationId xmlns:a16="http://schemas.microsoft.com/office/drawing/2014/main" id="{11E2A8C6-F157-735A-E410-BA74DB236BFC}"/>
              </a:ext>
            </a:extLst>
          </p:cNvPr>
          <p:cNvSpPr/>
          <p:nvPr/>
        </p:nvSpPr>
        <p:spPr>
          <a:xfrm>
            <a:off x="4794437" y="1598214"/>
            <a:ext cx="1969714"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Controller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7" name="正方形/長方形 16">
            <a:extLst>
              <a:ext uri="{FF2B5EF4-FFF2-40B4-BE49-F238E27FC236}">
                <a16:creationId xmlns:a16="http://schemas.microsoft.com/office/drawing/2014/main" id="{131B240B-D020-57A9-A5FB-C61373C9E945}"/>
              </a:ext>
            </a:extLst>
          </p:cNvPr>
          <p:cNvSpPr/>
          <p:nvPr/>
        </p:nvSpPr>
        <p:spPr>
          <a:xfrm>
            <a:off x="8658718" y="6752267"/>
            <a:ext cx="1327755"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View</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8" name="正方形/長方形 17">
            <a:extLst>
              <a:ext uri="{FF2B5EF4-FFF2-40B4-BE49-F238E27FC236}">
                <a16:creationId xmlns:a16="http://schemas.microsoft.com/office/drawing/2014/main" id="{346DB5D1-8A8F-1D2C-CDE0-8824ABBDDC8A}"/>
              </a:ext>
            </a:extLst>
          </p:cNvPr>
          <p:cNvSpPr/>
          <p:nvPr/>
        </p:nvSpPr>
        <p:spPr>
          <a:xfrm>
            <a:off x="4737532" y="2964656"/>
            <a:ext cx="2083523"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Application</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正方形/長方形 18">
            <a:extLst>
              <a:ext uri="{FF2B5EF4-FFF2-40B4-BE49-F238E27FC236}">
                <a16:creationId xmlns:a16="http://schemas.microsoft.com/office/drawing/2014/main" id="{2568E0FB-4A85-CA58-B3E3-C35F5E5075EE}"/>
              </a:ext>
            </a:extLst>
          </p:cNvPr>
          <p:cNvSpPr/>
          <p:nvPr/>
        </p:nvSpPr>
        <p:spPr>
          <a:xfrm>
            <a:off x="2203881" y="8005779"/>
            <a:ext cx="2083523"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HotPepper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20" name="正方形/長方形 19">
            <a:extLst>
              <a:ext uri="{FF2B5EF4-FFF2-40B4-BE49-F238E27FC236}">
                <a16:creationId xmlns:a16="http://schemas.microsoft.com/office/drawing/2014/main" id="{B2009818-80C2-3AAB-08D7-87175EE67E24}"/>
              </a:ext>
            </a:extLst>
          </p:cNvPr>
          <p:cNvSpPr/>
          <p:nvPr/>
        </p:nvSpPr>
        <p:spPr>
          <a:xfrm>
            <a:off x="1261712" y="3516964"/>
            <a:ext cx="2083523" cy="90011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Device</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22" name="直線矢印コネクタ 21">
            <a:extLst>
              <a:ext uri="{FF2B5EF4-FFF2-40B4-BE49-F238E27FC236}">
                <a16:creationId xmlns:a16="http://schemas.microsoft.com/office/drawing/2014/main" id="{3CADAC28-C44A-B734-5839-A85B1A9CE6D1}"/>
              </a:ext>
            </a:extLst>
          </p:cNvPr>
          <p:cNvCxnSpPr>
            <a:cxnSpLocks/>
          </p:cNvCxnSpPr>
          <p:nvPr/>
        </p:nvCxnSpPr>
        <p:spPr>
          <a:xfrm flipV="1">
            <a:off x="3532187" y="6043612"/>
            <a:ext cx="1827392" cy="196216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4" name="直線矢印コネクタ 23">
            <a:extLst>
              <a:ext uri="{FF2B5EF4-FFF2-40B4-BE49-F238E27FC236}">
                <a16:creationId xmlns:a16="http://schemas.microsoft.com/office/drawing/2014/main" id="{6F721435-1C86-57A2-90B1-39E16A2F12B3}"/>
              </a:ext>
            </a:extLst>
          </p:cNvPr>
          <p:cNvCxnSpPr>
            <a:cxnSpLocks/>
          </p:cNvCxnSpPr>
          <p:nvPr/>
        </p:nvCxnSpPr>
        <p:spPr>
          <a:xfrm>
            <a:off x="3245642" y="4411328"/>
            <a:ext cx="1766916" cy="905860"/>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2A25F84A-776C-7D3E-3CF8-4821F575698A}"/>
              </a:ext>
            </a:extLst>
          </p:cNvPr>
          <p:cNvCxnSpPr>
            <a:cxnSpLocks/>
          </p:cNvCxnSpPr>
          <p:nvPr/>
        </p:nvCxnSpPr>
        <p:spPr>
          <a:xfrm flipH="1">
            <a:off x="5640363" y="3864768"/>
            <a:ext cx="3166" cy="1278732"/>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8EEB3EEE-7EA9-B127-BE71-C22CCDF566A8}"/>
              </a:ext>
            </a:extLst>
          </p:cNvPr>
          <p:cNvCxnSpPr>
            <a:cxnSpLocks/>
            <a:stCxn id="10" idx="2"/>
            <a:endCxn id="18" idx="0"/>
          </p:cNvCxnSpPr>
          <p:nvPr/>
        </p:nvCxnSpPr>
        <p:spPr>
          <a:xfrm>
            <a:off x="5779294" y="2498326"/>
            <a:ext cx="0" cy="466330"/>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5" name="直線矢印コネクタ 34">
            <a:extLst>
              <a:ext uri="{FF2B5EF4-FFF2-40B4-BE49-F238E27FC236}">
                <a16:creationId xmlns:a16="http://schemas.microsoft.com/office/drawing/2014/main" id="{91A0DAF2-3192-6C1D-4C2E-810429D76D98}"/>
              </a:ext>
            </a:extLst>
          </p:cNvPr>
          <p:cNvCxnSpPr>
            <a:cxnSpLocks/>
          </p:cNvCxnSpPr>
          <p:nvPr/>
        </p:nvCxnSpPr>
        <p:spPr>
          <a:xfrm>
            <a:off x="6614008" y="2498326"/>
            <a:ext cx="2708587" cy="4253941"/>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2890964"/>
      </p:ext>
    </p:extLst>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20701A-F2C6-FB28-E3E7-6A48A00EFB3F}"/>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4EBE7FF9-B0F9-F01F-C9EC-36E1A450A462}"/>
              </a:ext>
            </a:extLst>
          </p:cNvPr>
          <p:cNvSpPr>
            <a:spLocks noGrp="1"/>
          </p:cNvSpPr>
          <p:nvPr>
            <p:ph type="title"/>
          </p:nvPr>
        </p:nvSpPr>
        <p:spPr/>
        <p:txBody>
          <a:bodyPr/>
          <a:lstStyle/>
          <a:p>
            <a:r>
              <a:rPr kumimoji="1" lang="ja-JP" altLang="en-US" dirty="0"/>
              <a:t>コンテキストマップ</a:t>
            </a:r>
          </a:p>
        </p:txBody>
      </p:sp>
      <p:sp>
        <p:nvSpPr>
          <p:cNvPr id="4" name="正方形/長方形 3">
            <a:extLst>
              <a:ext uri="{FF2B5EF4-FFF2-40B4-BE49-F238E27FC236}">
                <a16:creationId xmlns:a16="http://schemas.microsoft.com/office/drawing/2014/main" id="{383D71E5-8A59-24E8-3F4C-5C44708F1287}"/>
              </a:ext>
            </a:extLst>
          </p:cNvPr>
          <p:cNvSpPr/>
          <p:nvPr/>
        </p:nvSpPr>
        <p:spPr>
          <a:xfrm>
            <a:off x="1414463" y="1528763"/>
            <a:ext cx="15780543" cy="7150893"/>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正方形/長方形 4">
            <a:extLst>
              <a:ext uri="{FF2B5EF4-FFF2-40B4-BE49-F238E27FC236}">
                <a16:creationId xmlns:a16="http://schemas.microsoft.com/office/drawing/2014/main" id="{2DFEE1B2-4D33-56BD-291F-8B3C20690BF2}"/>
              </a:ext>
            </a:extLst>
          </p:cNvPr>
          <p:cNvSpPr/>
          <p:nvPr/>
        </p:nvSpPr>
        <p:spPr>
          <a:xfrm>
            <a:off x="2121694"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検索</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pic>
        <p:nvPicPr>
          <p:cNvPr id="7" name="Picture 2" descr="ホットペッパー HOTPEPPER グルメ">
            <a:extLst>
              <a:ext uri="{FF2B5EF4-FFF2-40B4-BE49-F238E27FC236}">
                <a16:creationId xmlns:a16="http://schemas.microsoft.com/office/drawing/2014/main" id="{ADF754A5-43CD-8E64-D5DE-945931D048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14860" y="8907091"/>
            <a:ext cx="5025935" cy="894102"/>
          </a:xfrm>
          <a:prstGeom prst="rect">
            <a:avLst/>
          </a:prstGeom>
          <a:noFill/>
          <a:extLst>
            <a:ext uri="{909E8E84-426E-40DD-AFC4-6F175D3DCCD1}">
              <a14:hiddenFill xmlns:a14="http://schemas.microsoft.com/office/drawing/2010/main">
                <a:solidFill>
                  <a:srgbClr val="FFFFFF"/>
                </a:solidFill>
              </a14:hiddenFill>
            </a:ext>
          </a:extLst>
        </p:spPr>
      </p:pic>
      <p:sp>
        <p:nvSpPr>
          <p:cNvPr id="8" name="正方形/長方形 7">
            <a:extLst>
              <a:ext uri="{FF2B5EF4-FFF2-40B4-BE49-F238E27FC236}">
                <a16:creationId xmlns:a16="http://schemas.microsoft.com/office/drawing/2014/main" id="{E03C709F-E608-FCF8-8CCA-85BB121ADE1C}"/>
              </a:ext>
            </a:extLst>
          </p:cNvPr>
          <p:cNvSpPr/>
          <p:nvPr/>
        </p:nvSpPr>
        <p:spPr>
          <a:xfrm>
            <a:off x="6546057"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予約</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正方形/長方形 8">
            <a:extLst>
              <a:ext uri="{FF2B5EF4-FFF2-40B4-BE49-F238E27FC236}">
                <a16:creationId xmlns:a16="http://schemas.microsoft.com/office/drawing/2014/main" id="{7E9367E5-16EF-4E6A-D7C8-3B5DB642E8DD}"/>
              </a:ext>
            </a:extLst>
          </p:cNvPr>
          <p:cNvSpPr/>
          <p:nvPr/>
        </p:nvSpPr>
        <p:spPr>
          <a:xfrm>
            <a:off x="10970420" y="4421981"/>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&lt;support-domain&gt;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正方形/長方形 9">
            <a:extLst>
              <a:ext uri="{FF2B5EF4-FFF2-40B4-BE49-F238E27FC236}">
                <a16:creationId xmlns:a16="http://schemas.microsoft.com/office/drawing/2014/main" id="{0B14D335-D51A-AE9E-4E08-DCE355A65F38}"/>
              </a:ext>
            </a:extLst>
          </p:cNvPr>
          <p:cNvSpPr/>
          <p:nvPr/>
        </p:nvSpPr>
        <p:spPr>
          <a:xfrm>
            <a:off x="2121693" y="2016025"/>
            <a:ext cx="10251281" cy="2178521"/>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&lt;generic-domain&gt;</a:t>
            </a:r>
          </a:p>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HatPepper</a:t>
            </a:r>
          </a:p>
        </p:txBody>
      </p:sp>
      <p:sp>
        <p:nvSpPr>
          <p:cNvPr id="11" name="正方形/長方形 10">
            <a:extLst>
              <a:ext uri="{FF2B5EF4-FFF2-40B4-BE49-F238E27FC236}">
                <a16:creationId xmlns:a16="http://schemas.microsoft.com/office/drawing/2014/main" id="{B93A37EF-DD22-53E0-8300-99FB9E43E506}"/>
              </a:ext>
            </a:extLst>
          </p:cNvPr>
          <p:cNvSpPr/>
          <p:nvPr/>
        </p:nvSpPr>
        <p:spPr>
          <a:xfrm>
            <a:off x="2828925" y="5327139"/>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2" name="正方形/長方形 11">
            <a:extLst>
              <a:ext uri="{FF2B5EF4-FFF2-40B4-BE49-F238E27FC236}">
                <a16:creationId xmlns:a16="http://schemas.microsoft.com/office/drawing/2014/main" id="{4D53DB69-D280-EF0A-3A89-FF444FBA01C2}"/>
              </a:ext>
            </a:extLst>
          </p:cNvPr>
          <p:cNvSpPr/>
          <p:nvPr/>
        </p:nvSpPr>
        <p:spPr>
          <a:xfrm>
            <a:off x="2828924" y="6787278"/>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3" name="正方形/長方形 12">
            <a:extLst>
              <a:ext uri="{FF2B5EF4-FFF2-40B4-BE49-F238E27FC236}">
                <a16:creationId xmlns:a16="http://schemas.microsoft.com/office/drawing/2014/main" id="{DFBE30AA-BED8-6321-528B-C74BB6C2BBA9}"/>
              </a:ext>
            </a:extLst>
          </p:cNvPr>
          <p:cNvSpPr/>
          <p:nvPr/>
        </p:nvSpPr>
        <p:spPr>
          <a:xfrm>
            <a:off x="7367585" y="6787278"/>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4" name="正方形/長方形 13">
            <a:extLst>
              <a:ext uri="{FF2B5EF4-FFF2-40B4-BE49-F238E27FC236}">
                <a16:creationId xmlns:a16="http://schemas.microsoft.com/office/drawing/2014/main" id="{B89E6D6C-F5D7-BC60-70E5-32B57C8DA37F}"/>
              </a:ext>
            </a:extLst>
          </p:cNvPr>
          <p:cNvSpPr/>
          <p:nvPr/>
        </p:nvSpPr>
        <p:spPr>
          <a:xfrm>
            <a:off x="7367585" y="5327139"/>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正方形/長方形 15">
            <a:extLst>
              <a:ext uri="{FF2B5EF4-FFF2-40B4-BE49-F238E27FC236}">
                <a16:creationId xmlns:a16="http://schemas.microsoft.com/office/drawing/2014/main" id="{AE5820D4-D81A-13F7-689D-F35C52E78A3C}"/>
              </a:ext>
            </a:extLst>
          </p:cNvPr>
          <p:cNvSpPr/>
          <p:nvPr/>
        </p:nvSpPr>
        <p:spPr>
          <a:xfrm>
            <a:off x="2793205" y="2961842"/>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HatPepper</a:t>
            </a:r>
          </a:p>
        </p:txBody>
      </p:sp>
      <p:sp>
        <p:nvSpPr>
          <p:cNvPr id="18" name="正方形/長方形 17">
            <a:extLst>
              <a:ext uri="{FF2B5EF4-FFF2-40B4-BE49-F238E27FC236}">
                <a16:creationId xmlns:a16="http://schemas.microsoft.com/office/drawing/2014/main" id="{21815775-E4BD-E590-8971-EDB6CBB1A561}"/>
              </a:ext>
            </a:extLst>
          </p:cNvPr>
          <p:cNvSpPr/>
          <p:nvPr/>
        </p:nvSpPr>
        <p:spPr>
          <a:xfrm>
            <a:off x="6072185" y="2955291"/>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Orchestrator</a:t>
            </a:r>
          </a:p>
        </p:txBody>
      </p:sp>
      <p:sp>
        <p:nvSpPr>
          <p:cNvPr id="19" name="正方形/長方形 18">
            <a:extLst>
              <a:ext uri="{FF2B5EF4-FFF2-40B4-BE49-F238E27FC236}">
                <a16:creationId xmlns:a16="http://schemas.microsoft.com/office/drawing/2014/main" id="{D24997D1-8EE2-1817-2041-9F5F838CE0C1}"/>
              </a:ext>
            </a:extLst>
          </p:cNvPr>
          <p:cNvSpPr/>
          <p:nvPr/>
        </p:nvSpPr>
        <p:spPr>
          <a:xfrm>
            <a:off x="9304734" y="2955291"/>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Bootstrapper</a:t>
            </a:r>
          </a:p>
        </p:txBody>
      </p:sp>
      <p:cxnSp>
        <p:nvCxnSpPr>
          <p:cNvPr id="21" name="直線矢印コネクタ 20">
            <a:extLst>
              <a:ext uri="{FF2B5EF4-FFF2-40B4-BE49-F238E27FC236}">
                <a16:creationId xmlns:a16="http://schemas.microsoft.com/office/drawing/2014/main" id="{86491006-2973-2188-36D4-219B4B697F0E}"/>
              </a:ext>
            </a:extLst>
          </p:cNvPr>
          <p:cNvCxnSpPr>
            <a:stCxn id="11" idx="0"/>
          </p:cNvCxnSpPr>
          <p:nvPr/>
        </p:nvCxnSpPr>
        <p:spPr>
          <a:xfrm flipH="1" flipV="1">
            <a:off x="4236244" y="4071804"/>
            <a:ext cx="7144" cy="1255335"/>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a:extLst>
              <a:ext uri="{FF2B5EF4-FFF2-40B4-BE49-F238E27FC236}">
                <a16:creationId xmlns:a16="http://schemas.microsoft.com/office/drawing/2014/main" id="{4EDA8F67-9A6F-3C51-0731-D33E759D3D37}"/>
              </a:ext>
            </a:extLst>
          </p:cNvPr>
          <p:cNvCxnSpPr>
            <a:cxnSpLocks/>
          </p:cNvCxnSpPr>
          <p:nvPr/>
        </p:nvCxnSpPr>
        <p:spPr>
          <a:xfrm flipH="1" flipV="1">
            <a:off x="5179219" y="4071804"/>
            <a:ext cx="2188366" cy="1307440"/>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7641047B-1382-2DF8-2E82-31F7ECE1E0DC}"/>
              </a:ext>
            </a:extLst>
          </p:cNvPr>
          <p:cNvCxnSpPr>
            <a:cxnSpLocks/>
            <a:stCxn id="12" idx="0"/>
            <a:endCxn id="11" idx="2"/>
          </p:cNvCxnSpPr>
          <p:nvPr/>
        </p:nvCxnSpPr>
        <p:spPr>
          <a:xfrm flipV="1">
            <a:off x="4243387" y="6437101"/>
            <a:ext cx="1"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CA0C3E46-5183-3961-902A-6EF5D2C25E60}"/>
              </a:ext>
            </a:extLst>
          </p:cNvPr>
          <p:cNvCxnSpPr>
            <a:cxnSpLocks/>
            <a:stCxn id="13" idx="0"/>
            <a:endCxn id="14" idx="2"/>
          </p:cNvCxnSpPr>
          <p:nvPr/>
        </p:nvCxnSpPr>
        <p:spPr>
          <a:xfrm flipV="1">
            <a:off x="8803480" y="6437101"/>
            <a:ext cx="0"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CE845D70-CEAC-D68C-3B36-B39891919B78}"/>
              </a:ext>
            </a:extLst>
          </p:cNvPr>
          <p:cNvCxnSpPr>
            <a:cxnSpLocks/>
          </p:cNvCxnSpPr>
          <p:nvPr/>
        </p:nvCxnSpPr>
        <p:spPr>
          <a:xfrm flipH="1">
            <a:off x="5450681" y="4065253"/>
            <a:ext cx="1385888" cy="126188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6D783916-7B6A-251A-037D-F45AE81B84F8}"/>
              </a:ext>
            </a:extLst>
          </p:cNvPr>
          <p:cNvCxnSpPr>
            <a:cxnSpLocks/>
          </p:cNvCxnSpPr>
          <p:nvPr/>
        </p:nvCxnSpPr>
        <p:spPr>
          <a:xfrm>
            <a:off x="7229474" y="4065253"/>
            <a:ext cx="314325" cy="126188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0" name="直線矢印コネクタ 39">
            <a:extLst>
              <a:ext uri="{FF2B5EF4-FFF2-40B4-BE49-F238E27FC236}">
                <a16:creationId xmlns:a16="http://schemas.microsoft.com/office/drawing/2014/main" id="{FF493460-6C8E-BBBE-4481-2BEAD429CDD1}"/>
              </a:ext>
            </a:extLst>
          </p:cNvPr>
          <p:cNvCxnSpPr>
            <a:cxnSpLocks/>
          </p:cNvCxnSpPr>
          <p:nvPr/>
        </p:nvCxnSpPr>
        <p:spPr>
          <a:xfrm>
            <a:off x="4243387" y="7897240"/>
            <a:ext cx="1824038" cy="1068166"/>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3D65FB00-A976-D713-D837-FDF32DA0248A}"/>
              </a:ext>
            </a:extLst>
          </p:cNvPr>
          <p:cNvCxnSpPr>
            <a:cxnSpLocks/>
            <a:stCxn id="13" idx="2"/>
          </p:cNvCxnSpPr>
          <p:nvPr/>
        </p:nvCxnSpPr>
        <p:spPr>
          <a:xfrm flipH="1">
            <a:off x="7972425" y="7897240"/>
            <a:ext cx="831055" cy="894102"/>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0015602"/>
      </p:ext>
    </p:extLst>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4AE322-DC3E-2A94-5550-D610910E02C4}"/>
            </a:ext>
          </a:extLst>
        </p:cNvPr>
        <p:cNvGrpSpPr/>
        <p:nvPr/>
      </p:nvGrpSpPr>
      <p:grpSpPr>
        <a:xfrm>
          <a:off x="0" y="0"/>
          <a:ext cx="0" cy="0"/>
          <a:chOff x="0" y="0"/>
          <a:chExt cx="0" cy="0"/>
        </a:xfrm>
      </p:grpSpPr>
      <p:sp>
        <p:nvSpPr>
          <p:cNvPr id="3" name="タイトル 2">
            <a:extLst>
              <a:ext uri="{FF2B5EF4-FFF2-40B4-BE49-F238E27FC236}">
                <a16:creationId xmlns:a16="http://schemas.microsoft.com/office/drawing/2014/main" id="{34ED5796-1C82-B14B-734F-F4ABD9B8CF76}"/>
              </a:ext>
            </a:extLst>
          </p:cNvPr>
          <p:cNvSpPr>
            <a:spLocks noGrp="1"/>
          </p:cNvSpPr>
          <p:nvPr>
            <p:ph type="title"/>
          </p:nvPr>
        </p:nvSpPr>
        <p:spPr/>
        <p:txBody>
          <a:bodyPr/>
          <a:lstStyle/>
          <a:p>
            <a:r>
              <a:rPr kumimoji="1" lang="ja-JP" altLang="en-US" dirty="0"/>
              <a:t>コンテキストマップ</a:t>
            </a:r>
          </a:p>
        </p:txBody>
      </p:sp>
      <p:sp>
        <p:nvSpPr>
          <p:cNvPr id="5" name="正方形/長方形 4">
            <a:extLst>
              <a:ext uri="{FF2B5EF4-FFF2-40B4-BE49-F238E27FC236}">
                <a16:creationId xmlns:a16="http://schemas.microsoft.com/office/drawing/2014/main" id="{C61786FE-B3F6-A8EE-12ED-EB8082939FCC}"/>
              </a:ext>
            </a:extLst>
          </p:cNvPr>
          <p:cNvSpPr/>
          <p:nvPr/>
        </p:nvSpPr>
        <p:spPr>
          <a:xfrm>
            <a:off x="3243263" y="3457575"/>
            <a:ext cx="4171949" cy="3703438"/>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pPr algn="ctr"/>
            <a:r>
              <a:rPr kumimoji="1" lang="en-US" altLang="ja-JP" dirty="0">
                <a:latin typeface="M+ 1c light" panose="020B0403020204020204" pitchFamily="50" charset="-128"/>
                <a:ea typeface="M+ 1c light" panose="020B0403020204020204" pitchFamily="50" charset="-128"/>
                <a:cs typeface="M+ 1c light" panose="020B0403020204020204" pitchFamily="50" charset="-128"/>
              </a:rPr>
              <a:t>&lt;core-domain&gt;</a:t>
            </a:r>
          </a:p>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検索</a:t>
            </a:r>
            <a:endParaRPr kumimoji="1" lang="en-US" altLang="ja-JP"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正方形/長方形 10">
            <a:extLst>
              <a:ext uri="{FF2B5EF4-FFF2-40B4-BE49-F238E27FC236}">
                <a16:creationId xmlns:a16="http://schemas.microsoft.com/office/drawing/2014/main" id="{81654022-51CD-1D52-B470-077FED4DE65F}"/>
              </a:ext>
            </a:extLst>
          </p:cNvPr>
          <p:cNvSpPr/>
          <p:nvPr/>
        </p:nvSpPr>
        <p:spPr>
          <a:xfrm>
            <a:off x="3950494" y="4362733"/>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2" name="正方形/長方形 11">
            <a:extLst>
              <a:ext uri="{FF2B5EF4-FFF2-40B4-BE49-F238E27FC236}">
                <a16:creationId xmlns:a16="http://schemas.microsoft.com/office/drawing/2014/main" id="{DED71AE4-B9F0-6A03-E3C9-BA1A72806EB5}"/>
              </a:ext>
            </a:extLst>
          </p:cNvPr>
          <p:cNvSpPr/>
          <p:nvPr/>
        </p:nvSpPr>
        <p:spPr>
          <a:xfrm>
            <a:off x="3950493" y="5822872"/>
            <a:ext cx="2828925"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検索</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3" name="正方形/長方形 12">
            <a:extLst>
              <a:ext uri="{FF2B5EF4-FFF2-40B4-BE49-F238E27FC236}">
                <a16:creationId xmlns:a16="http://schemas.microsoft.com/office/drawing/2014/main" id="{9495396E-92B6-3412-C73E-8C55F52384D0}"/>
              </a:ext>
            </a:extLst>
          </p:cNvPr>
          <p:cNvSpPr/>
          <p:nvPr/>
        </p:nvSpPr>
        <p:spPr>
          <a:xfrm>
            <a:off x="8489154" y="5822872"/>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4" name="正方形/長方形 13">
            <a:extLst>
              <a:ext uri="{FF2B5EF4-FFF2-40B4-BE49-F238E27FC236}">
                <a16:creationId xmlns:a16="http://schemas.microsoft.com/office/drawing/2014/main" id="{4A5705E2-6EAE-721D-0FA0-A366C23CD488}"/>
              </a:ext>
            </a:extLst>
          </p:cNvPr>
          <p:cNvSpPr/>
          <p:nvPr/>
        </p:nvSpPr>
        <p:spPr>
          <a:xfrm>
            <a:off x="8489154" y="4362733"/>
            <a:ext cx="2871789" cy="1109962"/>
          </a:xfrm>
          <a:prstGeom prst="rect">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&lt;bounded context&gt;</a:t>
            </a:r>
          </a:p>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予約</a:t>
            </a:r>
            <a:r>
              <a:rPr kumimoji="1" lang="en-US" altLang="ja-JP" sz="2000" dirty="0">
                <a:latin typeface="M+ 1c light" panose="020B0403020204020204" pitchFamily="50" charset="-128"/>
                <a:ea typeface="M+ 1c light" panose="020B0403020204020204" pitchFamily="50" charset="-128"/>
                <a:cs typeface="M+ 1c light" panose="020B0403020204020204" pitchFamily="50" charset="-128"/>
              </a:rPr>
              <a:t>App</a:t>
            </a:r>
            <a:endParaRPr kumimoji="1" lang="ja-JP" altLang="en-US" sz="2000" dirty="0">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26" name="直線矢印コネクタ 25">
            <a:extLst>
              <a:ext uri="{FF2B5EF4-FFF2-40B4-BE49-F238E27FC236}">
                <a16:creationId xmlns:a16="http://schemas.microsoft.com/office/drawing/2014/main" id="{2A703DB9-913B-2389-43CC-F850E6891380}"/>
              </a:ext>
            </a:extLst>
          </p:cNvPr>
          <p:cNvCxnSpPr>
            <a:cxnSpLocks/>
          </p:cNvCxnSpPr>
          <p:nvPr/>
        </p:nvCxnSpPr>
        <p:spPr>
          <a:xfrm>
            <a:off x="7415212" y="7161013"/>
            <a:ext cx="602454" cy="276944"/>
          </a:xfrm>
          <a:prstGeom prst="straightConnector1">
            <a:avLst/>
          </a:prstGeom>
          <a:ln w="38100">
            <a:solidFill>
              <a:srgbClr val="C0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9" name="直線矢印コネクタ 28">
            <a:extLst>
              <a:ext uri="{FF2B5EF4-FFF2-40B4-BE49-F238E27FC236}">
                <a16:creationId xmlns:a16="http://schemas.microsoft.com/office/drawing/2014/main" id="{147FA579-F070-FE4A-71D2-E77980D2FA35}"/>
              </a:ext>
            </a:extLst>
          </p:cNvPr>
          <p:cNvCxnSpPr>
            <a:cxnSpLocks/>
            <a:stCxn id="13" idx="0"/>
            <a:endCxn id="14" idx="2"/>
          </p:cNvCxnSpPr>
          <p:nvPr/>
        </p:nvCxnSpPr>
        <p:spPr>
          <a:xfrm flipV="1">
            <a:off x="9925049" y="5472695"/>
            <a:ext cx="0" cy="350177"/>
          </a:xfrm>
          <a:prstGeom prst="straightConnector1">
            <a:avLst/>
          </a:prstGeom>
          <a:ln w="38100">
            <a:solidFill>
              <a:srgbClr val="C00000"/>
            </a:solidFill>
            <a:prstDash val="dash"/>
            <a:tailEnd type="triangle"/>
          </a:ln>
        </p:spPr>
        <p:style>
          <a:lnRef idx="1">
            <a:schemeClr val="accent1"/>
          </a:lnRef>
          <a:fillRef idx="0">
            <a:schemeClr val="accent1"/>
          </a:fillRef>
          <a:effectRef idx="0">
            <a:schemeClr val="accent1"/>
          </a:effectRef>
          <a:fontRef idx="minor">
            <a:schemeClr val="tx1"/>
          </a:fontRef>
        </p:style>
      </p:cxnSp>
      <p:pic>
        <p:nvPicPr>
          <p:cNvPr id="6" name="図 5">
            <a:extLst>
              <a:ext uri="{FF2B5EF4-FFF2-40B4-BE49-F238E27FC236}">
                <a16:creationId xmlns:a16="http://schemas.microsoft.com/office/drawing/2014/main" id="{CB42649C-4A4F-D4DA-EF19-5EB5DA5DA165}"/>
              </a:ext>
            </a:extLst>
          </p:cNvPr>
          <p:cNvPicPr>
            <a:picLocks noChangeAspect="1"/>
          </p:cNvPicPr>
          <p:nvPr/>
        </p:nvPicPr>
        <p:blipFill>
          <a:blip r:embed="rId3"/>
          <a:stretch>
            <a:fillRect/>
          </a:stretch>
        </p:blipFill>
        <p:spPr>
          <a:xfrm>
            <a:off x="8017666" y="3180630"/>
            <a:ext cx="4900007" cy="4257327"/>
          </a:xfrm>
          <a:prstGeom prst="rect">
            <a:avLst/>
          </a:prstGeom>
          <a:ln w="6350">
            <a:solidFill>
              <a:schemeClr val="tx1"/>
            </a:solidFill>
          </a:ln>
          <a:effectLst>
            <a:outerShdw blurRad="190500" algn="tl" rotWithShape="0">
              <a:srgbClr val="000000">
                <a:alpha val="70000"/>
              </a:srgbClr>
            </a:outerShdw>
          </a:effectLst>
        </p:spPr>
      </p:pic>
      <p:cxnSp>
        <p:nvCxnSpPr>
          <p:cNvPr id="15" name="直線矢印コネクタ 14">
            <a:extLst>
              <a:ext uri="{FF2B5EF4-FFF2-40B4-BE49-F238E27FC236}">
                <a16:creationId xmlns:a16="http://schemas.microsoft.com/office/drawing/2014/main" id="{9BBB7F91-C1A3-F49F-4295-22BF789B41A6}"/>
              </a:ext>
            </a:extLst>
          </p:cNvPr>
          <p:cNvCxnSpPr>
            <a:cxnSpLocks/>
          </p:cNvCxnSpPr>
          <p:nvPr/>
        </p:nvCxnSpPr>
        <p:spPr>
          <a:xfrm flipV="1">
            <a:off x="7415212" y="3229396"/>
            <a:ext cx="595310" cy="228179"/>
          </a:xfrm>
          <a:prstGeom prst="straightConnector1">
            <a:avLst/>
          </a:prstGeom>
          <a:ln w="38100">
            <a:solidFill>
              <a:srgbClr val="C0000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82152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a:t>Easiest Clean Architecture</a:t>
            </a:r>
            <a:endParaRPr kumimoji="1" lang="ja-JP" altLang="en-US" dirty="0"/>
          </a:p>
        </p:txBody>
      </p:sp>
      <p:sp>
        <p:nvSpPr>
          <p:cNvPr id="3" name="サブタイトル 2"/>
          <p:cNvSpPr>
            <a:spLocks noGrp="1"/>
          </p:cNvSpPr>
          <p:nvPr>
            <p:ph type="subTitle" idx="1"/>
          </p:nvPr>
        </p:nvSpPr>
        <p:spPr/>
        <p:txBody>
          <a:bodyPr/>
          <a:lstStyle/>
          <a:p>
            <a:r>
              <a:rPr kumimoji="1" lang="ja-JP" altLang="en-US" dirty="0"/>
              <a:t>誤解されがちな二つのこと</a:t>
            </a:r>
          </a:p>
        </p:txBody>
      </p:sp>
    </p:spTree>
    <p:extLst>
      <p:ext uri="{BB962C8B-B14F-4D97-AF65-F5344CB8AC3E}">
        <p14:creationId xmlns:p14="http://schemas.microsoft.com/office/powerpoint/2010/main" val="3901555894"/>
      </p:ext>
    </p:extLst>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字幕 4">
            <a:extLst>
              <a:ext uri="{FF2B5EF4-FFF2-40B4-BE49-F238E27FC236}">
                <a16:creationId xmlns:a16="http://schemas.microsoft.com/office/drawing/2014/main" id="{3901A416-7093-48C8-8C2A-FCB9E8FEAB55}"/>
              </a:ext>
            </a:extLst>
          </p:cNvPr>
          <p:cNvSpPr>
            <a:spLocks noGrp="1"/>
          </p:cNvSpPr>
          <p:nvPr>
            <p:ph type="subTitle" idx="1"/>
          </p:nvPr>
        </p:nvSpPr>
        <p:spPr/>
        <p:txBody>
          <a:bodyPr/>
          <a:lstStyle/>
          <a:p>
            <a:r>
              <a:rPr kumimoji="1" lang="en-US" altLang="ja-JP"/>
              <a:t> - The architecture rules are the same! -</a:t>
            </a:r>
            <a:endParaRPr kumimoji="1" lang="en-US" altLang="ja-JP" dirty="0"/>
          </a:p>
        </p:txBody>
      </p:sp>
    </p:spTree>
    <p:extLst>
      <p:ext uri="{BB962C8B-B14F-4D97-AF65-F5344CB8AC3E}">
        <p14:creationId xmlns:p14="http://schemas.microsoft.com/office/powerpoint/2010/main" val="2516934537"/>
      </p:ext>
    </p:extLst>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7B2CAB67-F4AF-44C5-974F-EFB79A41C7E9}"/>
              </a:ext>
            </a:extLst>
          </p:cNvPr>
          <p:cNvSpPr>
            <a:spLocks noGrp="1"/>
          </p:cNvSpPr>
          <p:nvPr>
            <p:ph type="ctrTitle"/>
          </p:nvPr>
        </p:nvSpPr>
        <p:spPr/>
        <p:txBody>
          <a:bodyPr/>
          <a:lstStyle/>
          <a:p>
            <a:r>
              <a:rPr lang="en-US" altLang="ja-JP"/>
              <a:t>Easiest Clean Architecture</a:t>
            </a:r>
            <a:endParaRPr kumimoji="1" lang="ja-JP" altLang="en-US" dirty="0"/>
          </a:p>
        </p:txBody>
      </p:sp>
      <p:sp>
        <p:nvSpPr>
          <p:cNvPr id="4" name="字幕 3">
            <a:extLst>
              <a:ext uri="{FF2B5EF4-FFF2-40B4-BE49-F238E27FC236}">
                <a16:creationId xmlns:a16="http://schemas.microsoft.com/office/drawing/2014/main" id="{14E41678-E25A-40F9-8353-55BF7D844815}"/>
              </a:ext>
            </a:extLst>
          </p:cNvPr>
          <p:cNvSpPr>
            <a:spLocks noGrp="1"/>
          </p:cNvSpPr>
          <p:nvPr>
            <p:ph type="subTitle" idx="1"/>
          </p:nvPr>
        </p:nvSpPr>
        <p:spPr/>
        <p:txBody>
          <a:bodyPr/>
          <a:lstStyle/>
          <a:p>
            <a:r>
              <a:rPr kumimoji="1" lang="en-US" altLang="ja-JP"/>
              <a:t>What is Software Architecture</a:t>
            </a:r>
            <a:r>
              <a:rPr kumimoji="1" lang="ja-JP" altLang="en-US" dirty="0"/>
              <a:t>？</a:t>
            </a:r>
          </a:p>
        </p:txBody>
      </p:sp>
    </p:spTree>
    <p:extLst>
      <p:ext uri="{BB962C8B-B14F-4D97-AF65-F5344CB8AC3E}">
        <p14:creationId xmlns:p14="http://schemas.microsoft.com/office/powerpoint/2010/main" val="1928137832"/>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字幕 3">
            <a:extLst>
              <a:ext uri="{FF2B5EF4-FFF2-40B4-BE49-F238E27FC236}">
                <a16:creationId xmlns:a16="http://schemas.microsoft.com/office/drawing/2014/main" id="{4F9F36B2-6ED4-49EE-9B2B-1044BC31E5C0}"/>
              </a:ext>
            </a:extLst>
          </p:cNvPr>
          <p:cNvSpPr>
            <a:spLocks noGrp="1"/>
          </p:cNvSpPr>
          <p:nvPr>
            <p:ph type="subTitle" idx="1"/>
          </p:nvPr>
        </p:nvSpPr>
        <p:spPr/>
        <p:txBody>
          <a:bodyPr/>
          <a:lstStyle/>
          <a:p>
            <a:r>
              <a:rPr kumimoji="1" lang="ja-JP" altLang="en-US" dirty="0"/>
              <a:t>！ここからは私見成分高め！</a:t>
            </a:r>
          </a:p>
        </p:txBody>
      </p:sp>
    </p:spTree>
    <p:extLst>
      <p:ext uri="{BB962C8B-B14F-4D97-AF65-F5344CB8AC3E}">
        <p14:creationId xmlns:p14="http://schemas.microsoft.com/office/powerpoint/2010/main" val="2308131703"/>
      </p:ext>
    </p:extLst>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コンテンツ プレースホルダー 5">
            <a:extLst>
              <a:ext uri="{FF2B5EF4-FFF2-40B4-BE49-F238E27FC236}">
                <a16:creationId xmlns:a16="http://schemas.microsoft.com/office/drawing/2014/main" id="{05794671-03B0-45F7-9CB1-F3836038F5D4}"/>
              </a:ext>
            </a:extLst>
          </p:cNvPr>
          <p:cNvSpPr>
            <a:spLocks noGrp="1"/>
          </p:cNvSpPr>
          <p:nvPr>
            <p:ph idx="1"/>
          </p:nvPr>
        </p:nvSpPr>
        <p:spPr/>
        <p:txBody>
          <a:bodyPr/>
          <a:lstStyle/>
          <a:p>
            <a:r>
              <a:rPr kumimoji="1" lang="en-US" altLang="ja-JP" dirty="0"/>
              <a:t>MVC</a:t>
            </a:r>
          </a:p>
          <a:p>
            <a:r>
              <a:rPr kumimoji="1" lang="en-US" altLang="ja-JP" dirty="0"/>
              <a:t>MVP</a:t>
            </a:r>
          </a:p>
          <a:p>
            <a:r>
              <a:rPr kumimoji="1" lang="en-US" altLang="ja-JP" dirty="0"/>
              <a:t>MVVM</a:t>
            </a:r>
          </a:p>
          <a:p>
            <a:r>
              <a:rPr kumimoji="1" lang="en-US" altLang="ja-JP" dirty="0"/>
              <a:t>MVPVM</a:t>
            </a:r>
          </a:p>
          <a:p>
            <a:r>
              <a:rPr kumimoji="1" lang="ja-JP" altLang="en-US"/>
              <a:t>クリーン アーキテクチャ</a:t>
            </a:r>
            <a:endParaRPr kumimoji="1" lang="en-US" altLang="ja-JP" dirty="0"/>
          </a:p>
          <a:p>
            <a:r>
              <a:rPr kumimoji="1" lang="ja-JP" altLang="en-US"/>
              <a:t>レイヤー アーキテクチャ</a:t>
            </a:r>
            <a:endParaRPr kumimoji="1" lang="en-US" altLang="ja-JP" dirty="0"/>
          </a:p>
          <a:p>
            <a:r>
              <a:rPr kumimoji="1" lang="ja-JP" altLang="en-US"/>
              <a:t>オニオン アーキテクチャ</a:t>
            </a:r>
            <a:endParaRPr kumimoji="1" lang="en-US" altLang="ja-JP" dirty="0"/>
          </a:p>
          <a:p>
            <a:pPr marL="0" indent="0">
              <a:buNone/>
            </a:pPr>
            <a:r>
              <a:rPr kumimoji="1" lang="ja-JP" altLang="en-US" dirty="0"/>
              <a:t>などなど</a:t>
            </a:r>
            <a:endParaRPr kumimoji="1" lang="en-US" altLang="ja-JP" dirty="0"/>
          </a:p>
          <a:p>
            <a:pPr marL="0" indent="0">
              <a:buNone/>
            </a:pPr>
            <a:r>
              <a:rPr kumimoji="1" lang="ja-JP" altLang="en-US" dirty="0"/>
              <a:t>これら</a:t>
            </a:r>
            <a:r>
              <a:rPr kumimoji="1" lang="ja-JP" altLang="en-US"/>
              <a:t>はソフトウェア アーキテクチャ</a:t>
            </a:r>
            <a:r>
              <a:rPr kumimoji="1" lang="ja-JP" altLang="en-US" dirty="0"/>
              <a:t>の類型的なパターン群です</a:t>
            </a:r>
            <a:endParaRPr kumimoji="1" lang="en-US" altLang="ja-JP" dirty="0"/>
          </a:p>
          <a:p>
            <a:endParaRPr kumimoji="1" lang="en-US" altLang="ja-JP" dirty="0"/>
          </a:p>
          <a:p>
            <a:endParaRPr kumimoji="1" lang="ja-JP" altLang="en-US" dirty="0"/>
          </a:p>
        </p:txBody>
      </p:sp>
      <p:sp>
        <p:nvSpPr>
          <p:cNvPr id="5" name="タイトル 4">
            <a:extLst>
              <a:ext uri="{FF2B5EF4-FFF2-40B4-BE49-F238E27FC236}">
                <a16:creationId xmlns:a16="http://schemas.microsoft.com/office/drawing/2014/main" id="{E6C2960A-6923-4807-A27D-660B96337964}"/>
              </a:ext>
            </a:extLst>
          </p:cNvPr>
          <p:cNvSpPr>
            <a:spLocks noGrp="1"/>
          </p:cNvSpPr>
          <p:nvPr>
            <p:ph type="title"/>
          </p:nvPr>
        </p:nvSpPr>
        <p:spPr/>
        <p:txBody>
          <a:bodyPr/>
          <a:lstStyle/>
          <a:p>
            <a:r>
              <a:rPr kumimoji="1" lang="ja-JP" altLang="en-US"/>
              <a:t>ソフトウェア アーキテクチャ</a:t>
            </a:r>
            <a:r>
              <a:rPr kumimoji="1" lang="ja-JP" altLang="en-US" dirty="0"/>
              <a:t>といえば何を思い浮かべますか？</a:t>
            </a:r>
          </a:p>
        </p:txBody>
      </p:sp>
      <p:sp>
        <p:nvSpPr>
          <p:cNvPr id="4" name="フッター プレースホルダー 3">
            <a:extLst>
              <a:ext uri="{FF2B5EF4-FFF2-40B4-BE49-F238E27FC236}">
                <a16:creationId xmlns:a16="http://schemas.microsoft.com/office/drawing/2014/main" id="{6C703349-A7A2-4AF3-B48C-C54C8264BEEA}"/>
              </a:ext>
            </a:extLst>
          </p:cNvPr>
          <p:cNvSpPr>
            <a:spLocks noGrp="1"/>
          </p:cNvSpPr>
          <p:nvPr>
            <p:ph type="ftr" sz="quarter" idx="3"/>
          </p:nvPr>
        </p:nvSpPr>
        <p:spPr>
          <a:xfrm>
            <a:off x="5849051" y="9820652"/>
            <a:ext cx="6172200" cy="346031"/>
          </a:xfrm>
          <a:prstGeom prst="rect">
            <a:avLst/>
          </a:prstGeom>
        </p:spPr>
        <p:txBody>
          <a:bodyPr/>
          <a:lstStyle>
            <a:defPPr>
              <a:defRPr lang="en-US"/>
            </a:defPPr>
            <a:lvl1pPr marL="0" algn="ct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スライド番号プレースホルダー 1">
            <a:extLst>
              <a:ext uri="{FF2B5EF4-FFF2-40B4-BE49-F238E27FC236}">
                <a16:creationId xmlns:a16="http://schemas.microsoft.com/office/drawing/2014/main" id="{C44D64D3-DD93-4B68-BAD6-FB03733CD577}"/>
              </a:ext>
            </a:extLst>
          </p:cNvPr>
          <p:cNvSpPr>
            <a:spLocks noGrp="1"/>
          </p:cNvSpPr>
          <p:nvPr>
            <p:ph type="sldNum" sz="quarter" idx="11"/>
          </p:nvPr>
        </p:nvSpPr>
        <p:spPr>
          <a:xfrm>
            <a:off x="14149137" y="9829802"/>
            <a:ext cx="4114800" cy="336881"/>
          </a:xfrm>
          <a:prstGeom prst="rect">
            <a:avLst/>
          </a:prstGeom>
        </p:spPr>
        <p:txBody>
          <a:bodyPr/>
          <a:lstStyle>
            <a:defPPr>
              <a:defRPr lang="en-US"/>
            </a:defPPr>
            <a:lvl1pPr marL="0" algn="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mtClean="0">
                <a:latin typeface="M+ 1c light" panose="020B0403020204020204" pitchFamily="50" charset="-128"/>
                <a:ea typeface="M+ 1c light" panose="020B0403020204020204" pitchFamily="50" charset="-128"/>
                <a:cs typeface="M+ 1c light" panose="020B0403020204020204" pitchFamily="50" charset="-128"/>
              </a:rPr>
              <a:pPr/>
              <a:t>133</a:t>
            </a:fld>
            <a:endParaRPr lang="en-US" dirty="0"/>
          </a:p>
        </p:txBody>
      </p:sp>
    </p:spTree>
    <p:extLst>
      <p:ext uri="{BB962C8B-B14F-4D97-AF65-F5344CB8AC3E}">
        <p14:creationId xmlns:p14="http://schemas.microsoft.com/office/powerpoint/2010/main" val="52412559"/>
      </p:ext>
    </p:extLst>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EDE4AB47-A6F2-4460-AC2E-41DE1FD1E5AD}"/>
              </a:ext>
            </a:extLst>
          </p:cNvPr>
          <p:cNvSpPr>
            <a:spLocks noGrp="1"/>
          </p:cNvSpPr>
          <p:nvPr>
            <p:ph type="title"/>
          </p:nvPr>
        </p:nvSpPr>
        <p:spPr/>
        <p:txBody>
          <a:bodyPr/>
          <a:lstStyle/>
          <a:p>
            <a:r>
              <a:rPr kumimoji="1" lang="ja-JP" altLang="en-US"/>
              <a:t>ソフトウェア アーキテクチャ</a:t>
            </a:r>
            <a:r>
              <a:rPr kumimoji="1" lang="ja-JP" altLang="en-US" dirty="0"/>
              <a:t>とは何か？</a:t>
            </a:r>
          </a:p>
        </p:txBody>
      </p:sp>
      <p:sp>
        <p:nvSpPr>
          <p:cNvPr id="6" name="テキスト プレースホルダー 5">
            <a:extLst>
              <a:ext uri="{FF2B5EF4-FFF2-40B4-BE49-F238E27FC236}">
                <a16:creationId xmlns:a16="http://schemas.microsoft.com/office/drawing/2014/main" id="{16119F38-DA23-418F-9BF6-4F84AC597316}"/>
              </a:ext>
            </a:extLst>
          </p:cNvPr>
          <p:cNvSpPr>
            <a:spLocks noGrp="1"/>
          </p:cNvSpPr>
          <p:nvPr>
            <p:ph type="body" sz="quarter" idx="12"/>
          </p:nvPr>
        </p:nvSpPr>
        <p:spPr/>
        <p:txBody>
          <a:bodyPr/>
          <a:lstStyle/>
          <a:p>
            <a:r>
              <a:rPr kumimoji="1" lang="ja-JP" altLang="en-US" dirty="0"/>
              <a:t>ソフトウェアアーキテクチャでは</a:t>
            </a:r>
            <a:r>
              <a:rPr kumimoji="1" lang="ja-JP" altLang="en-US"/>
              <a:t>、ソフトウェア システム</a:t>
            </a:r>
            <a:r>
              <a:rPr kumimoji="1" lang="ja-JP" altLang="en-US" dirty="0"/>
              <a:t>の構成に関する一連の重要な判断を網羅しています。これには、システムを構成する要素とインターフェイスの選択、要素間のコラボレーションとして指定される動作、このような構成と動作の要素のより大きなサブシステムに対する構成、この構成の指針となるアーキテクチャスタイルが含まれます。また、機能性、ユーザビリティ、復元性、パフォーマンス、再利用性、理解できること、経済的な制約、テクノロジの制約、トレードオフ、および外観への配慮も必要です。</a:t>
            </a:r>
            <a:endParaRPr kumimoji="1" lang="en-US" altLang="ja-JP" dirty="0"/>
          </a:p>
          <a:p>
            <a:endParaRPr kumimoji="1" lang="en-US" altLang="ja-JP" dirty="0"/>
          </a:p>
          <a:p>
            <a:pPr algn="r"/>
            <a:r>
              <a:rPr kumimoji="1" lang="en-US" altLang="ja-JP"/>
              <a:t>by Philippe Kruchten, Grady Booch,</a:t>
            </a:r>
            <a:r>
              <a:rPr kumimoji="1" lang="ja-JP" altLang="en-US"/>
              <a:t> </a:t>
            </a:r>
            <a:r>
              <a:rPr kumimoji="1" lang="en-US" altLang="ja-JP"/>
              <a:t>Kurt Bittner, Rich Reitman</a:t>
            </a:r>
            <a:endParaRPr kumimoji="1" lang="en-US" altLang="ja-JP" dirty="0"/>
          </a:p>
          <a:p>
            <a:pPr algn="r"/>
            <a:r>
              <a:rPr kumimoji="1" lang="en-US" altLang="ja-JP"/>
              <a:t>Microsoft </a:t>
            </a:r>
            <a:r>
              <a:rPr kumimoji="1" lang="ja-JP" altLang="en-US"/>
              <a:t>「アプリケーション アーキテクチャ ガイド</a:t>
            </a:r>
            <a:r>
              <a:rPr kumimoji="1" lang="en-US" altLang="ja-JP" dirty="0"/>
              <a:t>2.0</a:t>
            </a:r>
            <a:r>
              <a:rPr kumimoji="1" lang="ja-JP" altLang="en-US" dirty="0"/>
              <a:t>」より引用</a:t>
            </a:r>
          </a:p>
        </p:txBody>
      </p:sp>
      <p:sp>
        <p:nvSpPr>
          <p:cNvPr id="4" name="フッター プレースホルダー 3">
            <a:extLst>
              <a:ext uri="{FF2B5EF4-FFF2-40B4-BE49-F238E27FC236}">
                <a16:creationId xmlns:a16="http://schemas.microsoft.com/office/drawing/2014/main" id="{8D4D7ED3-6856-4991-9F72-54283163D7F2}"/>
              </a:ext>
            </a:extLst>
          </p:cNvPr>
          <p:cNvSpPr>
            <a:spLocks noGrp="1"/>
          </p:cNvSpPr>
          <p:nvPr>
            <p:ph type="ftr" sz="quarter" idx="3"/>
          </p:nvPr>
        </p:nvSpPr>
        <p:spPr>
          <a:xfrm>
            <a:off x="5849051" y="9820652"/>
            <a:ext cx="6172200" cy="346031"/>
          </a:xfrm>
          <a:prstGeom prst="rect">
            <a:avLst/>
          </a:prstGeom>
        </p:spPr>
        <p:txBody>
          <a:bodyPr/>
          <a:lstStyle>
            <a:defPPr>
              <a:defRPr lang="en-US"/>
            </a:defPPr>
            <a:lvl1pPr marL="0" algn="ct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スライド番号プレースホルダー 1">
            <a:extLst>
              <a:ext uri="{FF2B5EF4-FFF2-40B4-BE49-F238E27FC236}">
                <a16:creationId xmlns:a16="http://schemas.microsoft.com/office/drawing/2014/main" id="{551657FE-9594-400D-91C1-C15806E8AB1E}"/>
              </a:ext>
            </a:extLst>
          </p:cNvPr>
          <p:cNvSpPr>
            <a:spLocks noGrp="1"/>
          </p:cNvSpPr>
          <p:nvPr>
            <p:ph type="sldNum" sz="quarter" idx="11"/>
          </p:nvPr>
        </p:nvSpPr>
        <p:spPr>
          <a:xfrm>
            <a:off x="14149137" y="9829802"/>
            <a:ext cx="4114800" cy="336881"/>
          </a:xfrm>
          <a:prstGeom prst="rect">
            <a:avLst/>
          </a:prstGeom>
        </p:spPr>
        <p:txBody>
          <a:bodyPr/>
          <a:lstStyle>
            <a:defPPr>
              <a:defRPr lang="en-US"/>
            </a:defPPr>
            <a:lvl1pPr marL="0" algn="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mtClean="0">
                <a:latin typeface="M+ 1c light" panose="020B0403020204020204" pitchFamily="50" charset="-128"/>
                <a:ea typeface="M+ 1c light" panose="020B0403020204020204" pitchFamily="50" charset="-128"/>
                <a:cs typeface="M+ 1c light" panose="020B0403020204020204" pitchFamily="50" charset="-128"/>
              </a:rPr>
              <a:pPr/>
              <a:t>134</a:t>
            </a:fld>
            <a:endParaRPr lang="en-US" dirty="0"/>
          </a:p>
        </p:txBody>
      </p:sp>
    </p:spTree>
    <p:extLst>
      <p:ext uri="{BB962C8B-B14F-4D97-AF65-F5344CB8AC3E}">
        <p14:creationId xmlns:p14="http://schemas.microsoft.com/office/powerpoint/2010/main" val="2301620842"/>
      </p:ext>
    </p:extLst>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EDE4AB47-A6F2-4460-AC2E-41DE1FD1E5AD}"/>
              </a:ext>
            </a:extLst>
          </p:cNvPr>
          <p:cNvSpPr>
            <a:spLocks noGrp="1"/>
          </p:cNvSpPr>
          <p:nvPr>
            <p:ph type="title"/>
          </p:nvPr>
        </p:nvSpPr>
        <p:spPr/>
        <p:txBody>
          <a:bodyPr/>
          <a:lstStyle/>
          <a:p>
            <a:r>
              <a:rPr kumimoji="1" lang="ja-JP" altLang="en-US"/>
              <a:t>ソフトウェア アーキテクチャ</a:t>
            </a:r>
            <a:r>
              <a:rPr kumimoji="1" lang="ja-JP" altLang="en-US" dirty="0"/>
              <a:t>とは何か？</a:t>
            </a:r>
          </a:p>
        </p:txBody>
      </p:sp>
      <p:sp>
        <p:nvSpPr>
          <p:cNvPr id="6" name="テキスト プレースホルダー 5">
            <a:extLst>
              <a:ext uri="{FF2B5EF4-FFF2-40B4-BE49-F238E27FC236}">
                <a16:creationId xmlns:a16="http://schemas.microsoft.com/office/drawing/2014/main" id="{16119F38-DA23-418F-9BF6-4F84AC597316}"/>
              </a:ext>
            </a:extLst>
          </p:cNvPr>
          <p:cNvSpPr>
            <a:spLocks noGrp="1"/>
          </p:cNvSpPr>
          <p:nvPr>
            <p:ph type="body" sz="quarter" idx="12"/>
          </p:nvPr>
        </p:nvSpPr>
        <p:spPr/>
        <p:txBody>
          <a:bodyPr/>
          <a:lstStyle/>
          <a:p>
            <a:r>
              <a:rPr kumimoji="1" lang="ja-JP" altLang="en-US" dirty="0"/>
              <a:t>アーキテクチャは、システムを大きなレベルで分解したもので、決定事項の変更は困難です。システムには複数のアーキテクチャが存在し、アーキテクチャにとって重要な事項はシステムの運用中に変化します。要するに、</a:t>
            </a:r>
            <a:r>
              <a:rPr kumimoji="1" lang="ja-JP" altLang="en-US" dirty="0">
                <a:solidFill>
                  <a:srgbClr val="FF0000"/>
                </a:solidFill>
              </a:rPr>
              <a:t>重要な要素は、すべてアーキテクチャ</a:t>
            </a:r>
            <a:r>
              <a:rPr kumimoji="1" lang="ja-JP" altLang="en-US" dirty="0"/>
              <a:t>ということになります。</a:t>
            </a:r>
            <a:endParaRPr kumimoji="1" lang="en-US" altLang="ja-JP" dirty="0"/>
          </a:p>
          <a:p>
            <a:endParaRPr kumimoji="1" lang="en-US" altLang="ja-JP" dirty="0"/>
          </a:p>
          <a:p>
            <a:pPr algn="r"/>
            <a:r>
              <a:rPr kumimoji="1" lang="en-US" altLang="ja-JP" dirty="0"/>
              <a:t>by Martin Fowler</a:t>
            </a:r>
          </a:p>
          <a:p>
            <a:pPr algn="r"/>
            <a:r>
              <a:rPr kumimoji="1" lang="en-US" altLang="ja-JP" dirty="0"/>
              <a:t>Microsoft </a:t>
            </a:r>
            <a:r>
              <a:rPr kumimoji="1" lang="ja-JP" altLang="en-US" dirty="0"/>
              <a:t>「アプリケーション アーキテクチャ ガイド</a:t>
            </a:r>
            <a:r>
              <a:rPr kumimoji="1" lang="en-US" altLang="ja-JP" dirty="0"/>
              <a:t>2.0</a:t>
            </a:r>
            <a:r>
              <a:rPr kumimoji="1" lang="ja-JP" altLang="en-US" dirty="0"/>
              <a:t>」より引用</a:t>
            </a:r>
            <a:endParaRPr kumimoji="1" lang="en-US" altLang="ja-JP" dirty="0"/>
          </a:p>
        </p:txBody>
      </p:sp>
      <p:sp>
        <p:nvSpPr>
          <p:cNvPr id="4" name="フッター プレースホルダー 3">
            <a:extLst>
              <a:ext uri="{FF2B5EF4-FFF2-40B4-BE49-F238E27FC236}">
                <a16:creationId xmlns:a16="http://schemas.microsoft.com/office/drawing/2014/main" id="{8D4D7ED3-6856-4991-9F72-54283163D7F2}"/>
              </a:ext>
            </a:extLst>
          </p:cNvPr>
          <p:cNvSpPr>
            <a:spLocks noGrp="1"/>
          </p:cNvSpPr>
          <p:nvPr>
            <p:ph type="ftr" sz="quarter" idx="3"/>
          </p:nvPr>
        </p:nvSpPr>
        <p:spPr>
          <a:xfrm>
            <a:off x="5849051" y="9820652"/>
            <a:ext cx="6172200" cy="346031"/>
          </a:xfrm>
          <a:prstGeom prst="rect">
            <a:avLst/>
          </a:prstGeom>
        </p:spPr>
        <p:txBody>
          <a:bodyPr/>
          <a:lstStyle>
            <a:defPPr>
              <a:defRPr lang="en-US"/>
            </a:defPPr>
            <a:lvl1pPr marL="0" algn="ct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スライド番号プレースホルダー 1">
            <a:extLst>
              <a:ext uri="{FF2B5EF4-FFF2-40B4-BE49-F238E27FC236}">
                <a16:creationId xmlns:a16="http://schemas.microsoft.com/office/drawing/2014/main" id="{1BDD5979-1E27-44B3-9FD9-378BB18C1C7B}"/>
              </a:ext>
            </a:extLst>
          </p:cNvPr>
          <p:cNvSpPr>
            <a:spLocks noGrp="1"/>
          </p:cNvSpPr>
          <p:nvPr>
            <p:ph type="sldNum" sz="quarter" idx="11"/>
          </p:nvPr>
        </p:nvSpPr>
        <p:spPr>
          <a:xfrm>
            <a:off x="14149137" y="9829802"/>
            <a:ext cx="4114800" cy="336881"/>
          </a:xfrm>
          <a:prstGeom prst="rect">
            <a:avLst/>
          </a:prstGeom>
        </p:spPr>
        <p:txBody>
          <a:bodyPr/>
          <a:lstStyle>
            <a:defPPr>
              <a:defRPr lang="en-US"/>
            </a:defPPr>
            <a:lvl1pPr marL="0" algn="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mtClean="0">
                <a:latin typeface="M+ 1c light" panose="020B0403020204020204" pitchFamily="50" charset="-128"/>
                <a:ea typeface="M+ 1c light" panose="020B0403020204020204" pitchFamily="50" charset="-128"/>
                <a:cs typeface="M+ 1c light" panose="020B0403020204020204" pitchFamily="50" charset="-128"/>
              </a:rPr>
              <a:pPr/>
              <a:t>135</a:t>
            </a:fld>
            <a:endParaRPr lang="en-US" dirty="0"/>
          </a:p>
        </p:txBody>
      </p:sp>
    </p:spTree>
    <p:extLst>
      <p:ext uri="{BB962C8B-B14F-4D97-AF65-F5344CB8AC3E}">
        <p14:creationId xmlns:p14="http://schemas.microsoft.com/office/powerpoint/2010/main" val="3479024688"/>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EDE4AB47-A6F2-4460-AC2E-41DE1FD1E5AD}"/>
              </a:ext>
            </a:extLst>
          </p:cNvPr>
          <p:cNvSpPr>
            <a:spLocks noGrp="1"/>
          </p:cNvSpPr>
          <p:nvPr>
            <p:ph type="title"/>
          </p:nvPr>
        </p:nvSpPr>
        <p:spPr/>
        <p:txBody>
          <a:bodyPr/>
          <a:lstStyle/>
          <a:p>
            <a:r>
              <a:rPr kumimoji="1" lang="ja-JP" altLang="en-US"/>
              <a:t>ソフトウェア アーキテクチャ</a:t>
            </a:r>
            <a:r>
              <a:rPr kumimoji="1" lang="ja-JP" altLang="en-US" dirty="0"/>
              <a:t>とは何か？</a:t>
            </a:r>
          </a:p>
        </p:txBody>
      </p:sp>
      <p:sp>
        <p:nvSpPr>
          <p:cNvPr id="6" name="テキスト プレースホルダー 5">
            <a:extLst>
              <a:ext uri="{FF2B5EF4-FFF2-40B4-BE49-F238E27FC236}">
                <a16:creationId xmlns:a16="http://schemas.microsoft.com/office/drawing/2014/main" id="{16119F38-DA23-418F-9BF6-4F84AC597316}"/>
              </a:ext>
            </a:extLst>
          </p:cNvPr>
          <p:cNvSpPr>
            <a:spLocks noGrp="1"/>
          </p:cNvSpPr>
          <p:nvPr>
            <p:ph type="body" sz="quarter" idx="12"/>
          </p:nvPr>
        </p:nvSpPr>
        <p:spPr/>
        <p:txBody>
          <a:bodyPr/>
          <a:lstStyle/>
          <a:p>
            <a:r>
              <a:rPr kumimoji="1" lang="ja-JP" altLang="en-US"/>
              <a:t>ソフトウェアアーキテクチャとは、抽象化と問題の分割によって複雑性を減らすことを主に念頭に置いたものである。ただし、今までのところ、「ソフトウェアアーキテクチャ」という用語に関して、</a:t>
            </a:r>
            <a:r>
              <a:rPr kumimoji="1" lang="ja-JP" altLang="en-US">
                <a:solidFill>
                  <a:srgbClr val="FF0000"/>
                </a:solidFill>
              </a:rPr>
              <a:t>万人が合意した厳密な定義は存在しない</a:t>
            </a:r>
          </a:p>
          <a:p>
            <a:pPr algn="r"/>
            <a:endParaRPr kumimoji="1" lang="en-US" altLang="ja-JP"/>
          </a:p>
          <a:p>
            <a:pPr algn="r"/>
            <a:r>
              <a:rPr kumimoji="1" lang="en-US" altLang="ja-JP"/>
              <a:t>Wikipedia</a:t>
            </a:r>
            <a:r>
              <a:rPr kumimoji="1" lang="ja-JP" altLang="en-US"/>
              <a:t>「</a:t>
            </a:r>
            <a:r>
              <a:rPr lang="ja-JP" altLang="ja-JP"/>
              <a:t>ソフトウェアアーキテクチャ</a:t>
            </a:r>
            <a:r>
              <a:rPr kumimoji="1" lang="ja-JP" altLang="en-US"/>
              <a:t>」より引用</a:t>
            </a:r>
            <a:endParaRPr kumimoji="1" lang="en-US" altLang="ja-JP"/>
          </a:p>
          <a:p>
            <a:pPr algn="r"/>
            <a:endParaRPr lang="ja-JP" altLang="ja-JP"/>
          </a:p>
        </p:txBody>
      </p:sp>
      <p:sp>
        <p:nvSpPr>
          <p:cNvPr id="4" name="フッター プレースホルダー 3">
            <a:extLst>
              <a:ext uri="{FF2B5EF4-FFF2-40B4-BE49-F238E27FC236}">
                <a16:creationId xmlns:a16="http://schemas.microsoft.com/office/drawing/2014/main" id="{8D4D7ED3-6856-4991-9F72-54283163D7F2}"/>
              </a:ext>
            </a:extLst>
          </p:cNvPr>
          <p:cNvSpPr>
            <a:spLocks noGrp="1"/>
          </p:cNvSpPr>
          <p:nvPr>
            <p:ph type="ftr" sz="quarter" idx="3"/>
          </p:nvPr>
        </p:nvSpPr>
        <p:spPr>
          <a:xfrm>
            <a:off x="5849051" y="9820652"/>
            <a:ext cx="6172200" cy="346031"/>
          </a:xfrm>
          <a:prstGeom prst="rect">
            <a:avLst/>
          </a:prstGeom>
        </p:spPr>
        <p:txBody>
          <a:bodyPr/>
          <a:lstStyle>
            <a:defPPr>
              <a:defRPr lang="en-US"/>
            </a:defPPr>
            <a:lvl1pPr marL="0" algn="ct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スライド番号プレースホルダー 1">
            <a:extLst>
              <a:ext uri="{FF2B5EF4-FFF2-40B4-BE49-F238E27FC236}">
                <a16:creationId xmlns:a16="http://schemas.microsoft.com/office/drawing/2014/main" id="{9B202D1B-8493-4399-BB7C-0244BDA3B0DA}"/>
              </a:ext>
            </a:extLst>
          </p:cNvPr>
          <p:cNvSpPr>
            <a:spLocks noGrp="1"/>
          </p:cNvSpPr>
          <p:nvPr>
            <p:ph type="sldNum" sz="quarter" idx="11"/>
          </p:nvPr>
        </p:nvSpPr>
        <p:spPr>
          <a:xfrm>
            <a:off x="14149137" y="9829802"/>
            <a:ext cx="4114800" cy="336881"/>
          </a:xfrm>
          <a:prstGeom prst="rect">
            <a:avLst/>
          </a:prstGeom>
        </p:spPr>
        <p:txBody>
          <a:bodyPr/>
          <a:lstStyle>
            <a:defPPr>
              <a:defRPr lang="en-US"/>
            </a:defPPr>
            <a:lvl1pPr marL="0" algn="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mtClean="0">
                <a:latin typeface="M+ 1c light" panose="020B0403020204020204" pitchFamily="50" charset="-128"/>
                <a:ea typeface="M+ 1c light" panose="020B0403020204020204" pitchFamily="50" charset="-128"/>
                <a:cs typeface="M+ 1c light" panose="020B0403020204020204" pitchFamily="50" charset="-128"/>
              </a:rPr>
              <a:pPr/>
              <a:t>136</a:t>
            </a:fld>
            <a:endParaRPr lang="en-US" dirty="0"/>
          </a:p>
        </p:txBody>
      </p:sp>
    </p:spTree>
    <p:extLst>
      <p:ext uri="{BB962C8B-B14F-4D97-AF65-F5344CB8AC3E}">
        <p14:creationId xmlns:p14="http://schemas.microsoft.com/office/powerpoint/2010/main" val="3379149085"/>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81005BC7-EE44-4229-A90A-02E019A9789A}"/>
              </a:ext>
            </a:extLst>
          </p:cNvPr>
          <p:cNvSpPr>
            <a:spLocks noGrp="1"/>
          </p:cNvSpPr>
          <p:nvPr>
            <p:ph type="sldNum" sz="quarter" idx="11"/>
          </p:nvPr>
        </p:nvSpPr>
        <p:spPr>
          <a:prstGeom prst="rect">
            <a:avLst/>
          </a:prstGeom>
        </p:spPr>
        <p:txBody>
          <a:bodyPr/>
          <a:lstStyle/>
          <a:p>
            <a:r>
              <a:rPr lang="en-US"/>
              <a:t>Slide </a:t>
            </a:r>
            <a:fld id="{DAEF4D36-AE85-49C9-90DE-66D02B257272}" type="slidenum">
              <a:rPr lang="en-US" smtClean="0"/>
              <a:pPr/>
              <a:t>137</a:t>
            </a:fld>
            <a:endParaRPr lang="en-US" dirty="0"/>
          </a:p>
        </p:txBody>
      </p:sp>
      <p:sp>
        <p:nvSpPr>
          <p:cNvPr id="4" name="フッター プレースホルダー 3">
            <a:extLst>
              <a:ext uri="{FF2B5EF4-FFF2-40B4-BE49-F238E27FC236}">
                <a16:creationId xmlns:a16="http://schemas.microsoft.com/office/drawing/2014/main" id="{8FD340FE-CBCB-4780-9427-F50E43D7CFFE}"/>
              </a:ext>
            </a:extLst>
          </p:cNvPr>
          <p:cNvSpPr>
            <a:spLocks noGrp="1"/>
          </p:cNvSpPr>
          <p:nvPr>
            <p:ph type="ftr" sz="quarter" idx="3"/>
          </p:nvPr>
        </p:nvSpPr>
        <p:spPr/>
        <p:txBody>
          <a:body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サブタイトル 6">
            <a:extLst>
              <a:ext uri="{FF2B5EF4-FFF2-40B4-BE49-F238E27FC236}">
                <a16:creationId xmlns:a16="http://schemas.microsoft.com/office/drawing/2014/main" id="{A6C461F3-F8E2-48B7-8F66-786786FA3932}"/>
              </a:ext>
            </a:extLst>
          </p:cNvPr>
          <p:cNvSpPr>
            <a:spLocks noGrp="1"/>
          </p:cNvSpPr>
          <p:nvPr>
            <p:ph type="subTitle" idx="1"/>
          </p:nvPr>
        </p:nvSpPr>
        <p:spPr/>
        <p:txBody>
          <a:bodyPr/>
          <a:lstStyle/>
          <a:p>
            <a:r>
              <a:rPr kumimoji="1" lang="ja-JP" altLang="en-US"/>
              <a:t>とは言え、おおよその共通認識はある</a:t>
            </a:r>
          </a:p>
        </p:txBody>
      </p:sp>
    </p:spTree>
    <p:extLst>
      <p:ext uri="{BB962C8B-B14F-4D97-AF65-F5344CB8AC3E}">
        <p14:creationId xmlns:p14="http://schemas.microsoft.com/office/powerpoint/2010/main" val="1470575752"/>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5368940B-C525-4EF6-8391-F579638A28C1}"/>
              </a:ext>
            </a:extLst>
          </p:cNvPr>
          <p:cNvSpPr>
            <a:spLocks noGrp="1"/>
          </p:cNvSpPr>
          <p:nvPr>
            <p:ph idx="1"/>
          </p:nvPr>
        </p:nvSpPr>
        <p:spPr/>
        <p:txBody>
          <a:bodyPr/>
          <a:lstStyle/>
          <a:p>
            <a:r>
              <a:rPr kumimoji="1" lang="ja-JP" altLang="en-US" dirty="0"/>
              <a:t>ソフトウェアアーキテクチャとは</a:t>
            </a:r>
            <a:br>
              <a:rPr kumimoji="1" lang="en-US" altLang="ja-JP" dirty="0"/>
            </a:br>
            <a:r>
              <a:rPr kumimoji="1" lang="ja-JP" altLang="en-US" dirty="0"/>
              <a:t>システムアーキテクチャのうち、ソフトウェア領域のアーキテクチャである</a:t>
            </a:r>
            <a:br>
              <a:rPr kumimoji="1" lang="en-US" altLang="ja-JP" dirty="0"/>
            </a:br>
            <a:r>
              <a:rPr kumimoji="1" lang="ja-JP" altLang="en-US" dirty="0"/>
              <a:t>この時「システム」とは「</a:t>
            </a:r>
            <a:r>
              <a:rPr kumimoji="1" lang="en-US" altLang="ja-JP" dirty="0"/>
              <a:t>IT</a:t>
            </a:r>
            <a:r>
              <a:rPr kumimoji="1" lang="ja-JP" altLang="en-US" dirty="0"/>
              <a:t>」だけではなく、それらを取り巻く社会やビジネスを含めた「仕組み」を指すことも多い</a:t>
            </a:r>
            <a:endParaRPr kumimoji="1" lang="en-US" altLang="ja-JP" dirty="0"/>
          </a:p>
          <a:p>
            <a:pPr marL="0" indent="0">
              <a:buNone/>
            </a:pPr>
            <a:endParaRPr kumimoji="1" lang="en-US" altLang="ja-JP" dirty="0"/>
          </a:p>
          <a:p>
            <a:pPr marL="0" indent="0">
              <a:buNone/>
            </a:pPr>
            <a:endParaRPr kumimoji="1" lang="en-US" altLang="ja-JP" dirty="0"/>
          </a:p>
          <a:p>
            <a:pPr marL="0" indent="0">
              <a:buNone/>
            </a:pPr>
            <a:endParaRPr kumimoji="1" lang="en-US" altLang="ja-JP" dirty="0"/>
          </a:p>
          <a:p>
            <a:pPr marL="0" indent="0">
              <a:buNone/>
            </a:pPr>
            <a:r>
              <a:rPr kumimoji="1" lang="en-US" altLang="ja-JP"/>
              <a:t>※</a:t>
            </a:r>
            <a:r>
              <a:rPr kumimoji="1" lang="ja-JP" altLang="en-US"/>
              <a:t> 元来</a:t>
            </a:r>
            <a:r>
              <a:rPr kumimoji="1" lang="ja-JP" altLang="en-US" dirty="0"/>
              <a:t>「</a:t>
            </a:r>
            <a:r>
              <a:rPr kumimoji="1" lang="en-US" altLang="ja-JP" dirty="0"/>
              <a:t>System</a:t>
            </a:r>
            <a:r>
              <a:rPr kumimoji="1" lang="ja-JP" altLang="en-US" dirty="0"/>
              <a:t>」とは</a:t>
            </a:r>
            <a:r>
              <a:rPr kumimoji="1" lang="zh-TW" altLang="en-US" dirty="0"/>
              <a:t>制度</a:t>
            </a:r>
            <a:r>
              <a:rPr kumimoji="1" lang="ja-JP" altLang="en-US" dirty="0"/>
              <a:t>・</a:t>
            </a:r>
            <a:r>
              <a:rPr kumimoji="1" lang="zh-TW" altLang="en-US" dirty="0"/>
              <a:t>組織</a:t>
            </a:r>
            <a:r>
              <a:rPr kumimoji="1" lang="ja-JP" altLang="en-US" dirty="0"/>
              <a:t>・</a:t>
            </a:r>
            <a:r>
              <a:rPr kumimoji="1" lang="zh-TW" altLang="en-US" dirty="0"/>
              <a:t>体系</a:t>
            </a:r>
            <a:r>
              <a:rPr kumimoji="1" lang="ja-JP" altLang="en-US" dirty="0"/>
              <a:t>・</a:t>
            </a:r>
            <a:r>
              <a:rPr kumimoji="1" lang="zh-TW" altLang="en-US" dirty="0"/>
              <a:t>系統</a:t>
            </a:r>
            <a:r>
              <a:rPr kumimoji="1" lang="ja-JP" altLang="en-US" dirty="0"/>
              <a:t>などのこと</a:t>
            </a:r>
            <a:endParaRPr kumimoji="1" lang="en-US" altLang="ja-JP" dirty="0"/>
          </a:p>
        </p:txBody>
      </p:sp>
      <p:sp>
        <p:nvSpPr>
          <p:cNvPr id="6" name="タイトル 5">
            <a:extLst>
              <a:ext uri="{FF2B5EF4-FFF2-40B4-BE49-F238E27FC236}">
                <a16:creationId xmlns:a16="http://schemas.microsoft.com/office/drawing/2014/main" id="{5530C9BE-6A13-40CC-8640-CAEC13A664CD}"/>
              </a:ext>
            </a:extLst>
          </p:cNvPr>
          <p:cNvSpPr>
            <a:spLocks noGrp="1"/>
          </p:cNvSpPr>
          <p:nvPr>
            <p:ph type="title"/>
          </p:nvPr>
        </p:nvSpPr>
        <p:spPr/>
        <p:txBody>
          <a:bodyPr/>
          <a:lstStyle/>
          <a:p>
            <a:r>
              <a:rPr kumimoji="1" lang="ja-JP" altLang="en-US"/>
              <a:t>ソフトウェア アーキテクチャ</a:t>
            </a:r>
            <a:r>
              <a:rPr kumimoji="1" lang="ja-JP" altLang="en-US" dirty="0"/>
              <a:t>とは何か？かみ砕くと</a:t>
            </a:r>
            <a:r>
              <a:rPr kumimoji="1" lang="en-US" altLang="ja-JP" dirty="0"/>
              <a:t>…</a:t>
            </a:r>
            <a:endParaRPr kumimoji="1" lang="ja-JP" altLang="en-US" dirty="0"/>
          </a:p>
        </p:txBody>
      </p:sp>
      <p:sp>
        <p:nvSpPr>
          <p:cNvPr id="3" name="フッター プレースホルダー 2">
            <a:extLst>
              <a:ext uri="{FF2B5EF4-FFF2-40B4-BE49-F238E27FC236}">
                <a16:creationId xmlns:a16="http://schemas.microsoft.com/office/drawing/2014/main" id="{DBC0C3AF-D07C-4689-8AB2-DB4F7B7D8B18}"/>
              </a:ext>
            </a:extLst>
          </p:cNvPr>
          <p:cNvSpPr>
            <a:spLocks noGrp="1"/>
          </p:cNvSpPr>
          <p:nvPr>
            <p:ph type="ftr" sz="quarter" idx="3"/>
          </p:nvPr>
        </p:nvSpPr>
        <p:spPr>
          <a:xfrm>
            <a:off x="5849051" y="9820652"/>
            <a:ext cx="6172200" cy="346031"/>
          </a:xfrm>
          <a:prstGeom prst="rect">
            <a:avLst/>
          </a:prstGeom>
        </p:spPr>
        <p:txBody>
          <a:bodyPr/>
          <a:lstStyle>
            <a:defPPr>
              <a:defRPr lang="en-US"/>
            </a:defPPr>
            <a:lvl1pPr marL="0" algn="ct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104549285"/>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5368940B-C525-4EF6-8391-F579638A28C1}"/>
              </a:ext>
            </a:extLst>
          </p:cNvPr>
          <p:cNvSpPr>
            <a:spLocks noGrp="1"/>
          </p:cNvSpPr>
          <p:nvPr>
            <p:ph idx="1"/>
          </p:nvPr>
        </p:nvSpPr>
        <p:spPr>
          <a:xfrm>
            <a:off x="1257300" y="1389646"/>
            <a:ext cx="16358896" cy="8280610"/>
          </a:xfrm>
        </p:spPr>
        <p:txBody>
          <a:bodyPr/>
          <a:lstStyle/>
          <a:p>
            <a:pPr>
              <a:buFont typeface="+mj-lt"/>
              <a:buAutoNum type="arabicPeriod" startAt="2"/>
            </a:pPr>
            <a:r>
              <a:rPr kumimoji="1" lang="ja-JP" altLang="en-US"/>
              <a:t>ソフトウェア アーキテクチャ</a:t>
            </a:r>
            <a:r>
              <a:rPr kumimoji="1" lang="ja-JP" altLang="en-US" dirty="0"/>
              <a:t>とは</a:t>
            </a:r>
            <a:endParaRPr kumimoji="1" lang="en-US" altLang="ja-JP" dirty="0"/>
          </a:p>
          <a:p>
            <a:pPr lvl="1"/>
            <a:r>
              <a:rPr kumimoji="1" lang="ja-JP" altLang="en-US" dirty="0"/>
              <a:t>ソフトウェアにおける重要な決定事項全てである</a:t>
            </a:r>
            <a:endParaRPr kumimoji="1" lang="en-US" altLang="ja-JP" dirty="0"/>
          </a:p>
          <a:p>
            <a:pPr lvl="1"/>
            <a:r>
              <a:rPr kumimoji="1" lang="ja-JP" altLang="en-US" dirty="0"/>
              <a:t>その中でも特につぎの</a:t>
            </a:r>
            <a:r>
              <a:rPr kumimoji="1" lang="en-US" altLang="ja-JP" dirty="0"/>
              <a:t>2</a:t>
            </a:r>
            <a:r>
              <a:rPr kumimoji="1" lang="ja-JP" altLang="en-US" dirty="0"/>
              <a:t>点が重要</a:t>
            </a:r>
            <a:endParaRPr kumimoji="1" lang="en-US" altLang="ja-JP" dirty="0"/>
          </a:p>
          <a:p>
            <a:pPr lvl="2"/>
            <a:r>
              <a:rPr kumimoji="1" lang="ja-JP" altLang="en-US" dirty="0"/>
              <a:t>ソフトウェア全体を、どのように分割するか</a:t>
            </a:r>
            <a:endParaRPr kumimoji="1" lang="en-US" altLang="ja-JP" dirty="0"/>
          </a:p>
          <a:p>
            <a:pPr lvl="2"/>
            <a:r>
              <a:rPr kumimoji="1" lang="ja-JP" altLang="en-US" dirty="0"/>
              <a:t>分割した部分同士を、どう結合し相互作用させるか</a:t>
            </a:r>
            <a:endParaRPr kumimoji="1" lang="en-US" altLang="ja-JP" dirty="0"/>
          </a:p>
        </p:txBody>
      </p:sp>
      <p:sp>
        <p:nvSpPr>
          <p:cNvPr id="6" name="タイトル 5">
            <a:extLst>
              <a:ext uri="{FF2B5EF4-FFF2-40B4-BE49-F238E27FC236}">
                <a16:creationId xmlns:a16="http://schemas.microsoft.com/office/drawing/2014/main" id="{5530C9BE-6A13-40CC-8640-CAEC13A664CD}"/>
              </a:ext>
            </a:extLst>
          </p:cNvPr>
          <p:cNvSpPr>
            <a:spLocks noGrp="1"/>
          </p:cNvSpPr>
          <p:nvPr>
            <p:ph type="title"/>
          </p:nvPr>
        </p:nvSpPr>
        <p:spPr/>
        <p:txBody>
          <a:bodyPr/>
          <a:lstStyle/>
          <a:p>
            <a:r>
              <a:rPr kumimoji="1" lang="ja-JP" altLang="en-US"/>
              <a:t>ソフトウェア アーキテクチャ</a:t>
            </a:r>
            <a:r>
              <a:rPr kumimoji="1" lang="ja-JP" altLang="en-US" dirty="0"/>
              <a:t>とは何か？かみ砕くと</a:t>
            </a:r>
            <a:r>
              <a:rPr kumimoji="1" lang="en-US" altLang="ja-JP" dirty="0"/>
              <a:t>…</a:t>
            </a:r>
            <a:endParaRPr kumimoji="1" lang="ja-JP" altLang="en-US" dirty="0"/>
          </a:p>
        </p:txBody>
      </p:sp>
      <p:sp>
        <p:nvSpPr>
          <p:cNvPr id="3" name="フッター プレースホルダー 2">
            <a:extLst>
              <a:ext uri="{FF2B5EF4-FFF2-40B4-BE49-F238E27FC236}">
                <a16:creationId xmlns:a16="http://schemas.microsoft.com/office/drawing/2014/main" id="{DBC0C3AF-D07C-4689-8AB2-DB4F7B7D8B18}"/>
              </a:ext>
            </a:extLst>
          </p:cNvPr>
          <p:cNvSpPr>
            <a:spLocks noGrp="1"/>
          </p:cNvSpPr>
          <p:nvPr>
            <p:ph type="ftr" sz="quarter" idx="3"/>
          </p:nvPr>
        </p:nvSpPr>
        <p:spPr>
          <a:xfrm>
            <a:off x="5849051" y="9820652"/>
            <a:ext cx="6172200" cy="346031"/>
          </a:xfrm>
          <a:prstGeom prst="rect">
            <a:avLst/>
          </a:prstGeom>
        </p:spPr>
        <p:txBody>
          <a:bodyPr/>
          <a:lstStyle>
            <a:defPPr>
              <a:defRPr lang="en-US"/>
            </a:defPPr>
            <a:lvl1pPr marL="0" algn="ct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22360766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コンテンツ プレースホルダー 5">
            <a:extLst>
              <a:ext uri="{FF2B5EF4-FFF2-40B4-BE49-F238E27FC236}">
                <a16:creationId xmlns:a16="http://schemas.microsoft.com/office/drawing/2014/main" id="{819D1135-7735-4359-8A65-B86F5CF5076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092108" y="1355880"/>
            <a:ext cx="10095156" cy="7284883"/>
          </a:xfrm>
        </p:spPr>
      </p:pic>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p:txBody>
          <a:bodyPr/>
          <a:lstStyle/>
          <a:p>
            <a:r>
              <a:rPr kumimoji="1" lang="en-US" altLang="ja-JP"/>
              <a:t>Clean</a:t>
            </a:r>
            <a:r>
              <a:rPr kumimoji="1" lang="ja-JP" altLang="en-US"/>
              <a:t> </a:t>
            </a:r>
            <a:r>
              <a:rPr kumimoji="1" lang="en-US" altLang="ja-JP"/>
              <a:t>Architecture</a:t>
            </a:r>
            <a:r>
              <a:rPr kumimoji="1" lang="ja-JP" altLang="en-US" dirty="0"/>
              <a:t>といえば・・・</a:t>
            </a:r>
          </a:p>
        </p:txBody>
      </p:sp>
      <p:sp>
        <p:nvSpPr>
          <p:cNvPr id="10" name="テキスト ボックス 9">
            <a:extLst>
              <a:ext uri="{FF2B5EF4-FFF2-40B4-BE49-F238E27FC236}">
                <a16:creationId xmlns:a16="http://schemas.microsoft.com/office/drawing/2014/main" id="{B934CED3-C36C-4999-AE3A-AA83F8789D7D}"/>
              </a:ext>
            </a:extLst>
          </p:cNvPr>
          <p:cNvSpPr txBox="1"/>
          <p:nvPr/>
        </p:nvSpPr>
        <p:spPr>
          <a:xfrm>
            <a:off x="1783830" y="8757393"/>
            <a:ext cx="15564902" cy="1077218"/>
          </a:xfrm>
          <a:prstGeom prst="rect">
            <a:avLst/>
          </a:prstGeom>
          <a:noFill/>
        </p:spPr>
        <p:txBody>
          <a:bodyPr wrap="none" rtlCol="0">
            <a:spAutoFit/>
          </a:bodyPr>
          <a:lstStyle/>
          <a:p>
            <a:r>
              <a:rPr kumimoji="1" lang="ja-JP" altLang="en-US" sz="32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出典</a:t>
            </a:r>
            <a:r>
              <a:rPr kumimoji="1" lang="ja-JP" altLang="en-US" sz="32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a:t>
            </a:r>
            <a:r>
              <a:rPr kumimoji="1" lang="en-US" altLang="ja-JP" sz="32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The</a:t>
            </a:r>
            <a:r>
              <a:rPr kumimoji="1" lang="ja-JP" altLang="en-US" sz="32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sz="32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Clean</a:t>
            </a:r>
            <a:r>
              <a:rPr kumimoji="1" lang="ja-JP" altLang="en-US" sz="32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sz="32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Architecture</a:t>
            </a:r>
            <a:endParaRPr kumimoji="1" lang="en-US" altLang="ja-JP" sz="32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r>
              <a:rPr lang="en-US" altLang="ja-JP" sz="3200" dirty="0">
                <a:latin typeface="M+ 1c light" panose="020B0403020203020207" pitchFamily="50" charset="-128"/>
                <a:ea typeface="M+ 1c light" panose="020B0403020203020207" pitchFamily="50" charset="-128"/>
                <a:cs typeface="M+ 1c light" panose="020B0403020203020207" pitchFamily="50" charset="-128"/>
                <a:hlinkClick r:id="rId4"/>
              </a:rPr>
              <a:t>https://blog.cleancoder.com/uncle-bob/2012/08/13/the-clean-architecture.html</a:t>
            </a:r>
            <a:endParaRPr kumimoji="1" lang="ja-JP" altLang="en-US" sz="32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1454987106"/>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5368940B-C525-4EF6-8391-F579638A28C1}"/>
              </a:ext>
            </a:extLst>
          </p:cNvPr>
          <p:cNvSpPr>
            <a:spLocks noGrp="1"/>
          </p:cNvSpPr>
          <p:nvPr>
            <p:ph idx="1"/>
          </p:nvPr>
        </p:nvSpPr>
        <p:spPr>
          <a:xfrm>
            <a:off x="1257300" y="1389646"/>
            <a:ext cx="16358896" cy="8280610"/>
          </a:xfrm>
        </p:spPr>
        <p:txBody>
          <a:bodyPr/>
          <a:lstStyle/>
          <a:p>
            <a:pPr>
              <a:buFont typeface="+mj-lt"/>
              <a:buAutoNum type="arabicPeriod" startAt="3"/>
            </a:pPr>
            <a:r>
              <a:rPr kumimoji="1" lang="ja-JP" altLang="en-US"/>
              <a:t>ソフトウェアアーキテクチャを構築するのはなぜか？</a:t>
            </a:r>
            <a:endParaRPr kumimoji="1" lang="en-US" altLang="ja-JP"/>
          </a:p>
          <a:p>
            <a:pPr lvl="1">
              <a:buFont typeface="Arial" panose="020B0604020202020204" pitchFamily="34" charset="0"/>
              <a:buChar char="•"/>
            </a:pPr>
            <a:r>
              <a:rPr kumimoji="1" lang="ja-JP" altLang="en-US"/>
              <a:t>「システムの実現をサポートする」</a:t>
            </a:r>
            <a:endParaRPr kumimoji="1" lang="en-US" altLang="ja-JP"/>
          </a:p>
          <a:p>
            <a:pPr lvl="1">
              <a:buFont typeface="Arial" panose="020B0604020202020204" pitchFamily="34" charset="0"/>
              <a:buChar char="•"/>
            </a:pPr>
            <a:r>
              <a:rPr kumimoji="1" lang="ja-JP" altLang="en-US"/>
              <a:t>「持続可能なソフトウェア」を</a:t>
            </a:r>
            <a:endParaRPr kumimoji="1" lang="en-US" altLang="ja-JP"/>
          </a:p>
          <a:p>
            <a:pPr lvl="1">
              <a:buFont typeface="Arial" panose="020B0604020202020204" pitchFamily="34" charset="0"/>
              <a:buChar char="•"/>
            </a:pPr>
            <a:r>
              <a:rPr kumimoji="1" lang="ja-JP" altLang="en-US"/>
              <a:t>「バランスよく」構築するため</a:t>
            </a:r>
            <a:br>
              <a:rPr kumimoji="1" lang="en-US" altLang="ja-JP"/>
            </a:br>
            <a:endParaRPr kumimoji="1" lang="en-US" altLang="ja-JP"/>
          </a:p>
          <a:p>
            <a:pPr>
              <a:buFont typeface="+mj-lt"/>
              <a:buAutoNum type="arabicPeriod" startAt="3"/>
            </a:pPr>
            <a:r>
              <a:rPr kumimoji="1" lang="ja-JP" altLang="en-US"/>
              <a:t>ソフトウェアアーキテクチャのバランスとは？</a:t>
            </a:r>
            <a:endParaRPr kumimoji="1" lang="en-US" altLang="ja-JP"/>
          </a:p>
          <a:p>
            <a:pPr lvl="1"/>
            <a:r>
              <a:rPr kumimoji="1" lang="en-US" altLang="ja-JP"/>
              <a:t>Quality</a:t>
            </a:r>
            <a:r>
              <a:rPr kumimoji="1" lang="ja-JP" altLang="en-US"/>
              <a:t>（機能・非機能）</a:t>
            </a:r>
            <a:endParaRPr kumimoji="1" lang="en-US" altLang="ja-JP"/>
          </a:p>
          <a:p>
            <a:pPr lvl="1"/>
            <a:r>
              <a:rPr kumimoji="1" lang="en-US" altLang="ja-JP"/>
              <a:t>Cost</a:t>
            </a:r>
          </a:p>
          <a:p>
            <a:pPr lvl="1"/>
            <a:r>
              <a:rPr kumimoji="1" lang="en-US" altLang="ja-JP"/>
              <a:t>Delivery</a:t>
            </a:r>
            <a:r>
              <a:rPr kumimoji="1" lang="ja-JP" altLang="en-US"/>
              <a:t>（開発期間）</a:t>
            </a:r>
            <a:endParaRPr kumimoji="1" lang="en-US" altLang="ja-JP"/>
          </a:p>
          <a:p>
            <a:pPr marL="755650" lvl="1" indent="0">
              <a:buNone/>
            </a:pPr>
            <a:r>
              <a:rPr kumimoji="1" lang="ja-JP" altLang="en-US"/>
              <a:t>アーキテクチャは非機能要求からも大きく影響をうける</a:t>
            </a:r>
            <a:endParaRPr kumimoji="1" lang="en-US" altLang="ja-JP"/>
          </a:p>
        </p:txBody>
      </p:sp>
      <p:sp>
        <p:nvSpPr>
          <p:cNvPr id="6" name="タイトル 5">
            <a:extLst>
              <a:ext uri="{FF2B5EF4-FFF2-40B4-BE49-F238E27FC236}">
                <a16:creationId xmlns:a16="http://schemas.microsoft.com/office/drawing/2014/main" id="{5530C9BE-6A13-40CC-8640-CAEC13A664CD}"/>
              </a:ext>
            </a:extLst>
          </p:cNvPr>
          <p:cNvSpPr>
            <a:spLocks noGrp="1"/>
          </p:cNvSpPr>
          <p:nvPr>
            <p:ph type="title"/>
          </p:nvPr>
        </p:nvSpPr>
        <p:spPr/>
        <p:txBody>
          <a:bodyPr/>
          <a:lstStyle/>
          <a:p>
            <a:r>
              <a:rPr kumimoji="1" lang="ja-JP" altLang="en-US" dirty="0"/>
              <a:t>ソフトウェア アーキテクチャとは何か？かみ砕くと</a:t>
            </a:r>
            <a:r>
              <a:rPr kumimoji="1" lang="en-US" altLang="ja-JP" dirty="0"/>
              <a:t>…</a:t>
            </a:r>
            <a:endParaRPr kumimoji="1" lang="ja-JP" altLang="en-US" dirty="0"/>
          </a:p>
        </p:txBody>
      </p:sp>
      <p:sp>
        <p:nvSpPr>
          <p:cNvPr id="3" name="フッター プレースホルダー 2">
            <a:extLst>
              <a:ext uri="{FF2B5EF4-FFF2-40B4-BE49-F238E27FC236}">
                <a16:creationId xmlns:a16="http://schemas.microsoft.com/office/drawing/2014/main" id="{DBC0C3AF-D07C-4689-8AB2-DB4F7B7D8B18}"/>
              </a:ext>
            </a:extLst>
          </p:cNvPr>
          <p:cNvSpPr>
            <a:spLocks noGrp="1"/>
          </p:cNvSpPr>
          <p:nvPr>
            <p:ph type="ftr" sz="quarter" idx="3"/>
          </p:nvPr>
        </p:nvSpPr>
        <p:spPr>
          <a:xfrm>
            <a:off x="5849051" y="9820652"/>
            <a:ext cx="6172200" cy="346031"/>
          </a:xfrm>
          <a:prstGeom prst="rect">
            <a:avLst/>
          </a:prstGeom>
        </p:spPr>
        <p:txBody>
          <a:bodyPr/>
          <a:lstStyle>
            <a:defPPr>
              <a:defRPr lang="en-US"/>
            </a:defPPr>
            <a:lvl1pPr marL="0" algn="ct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2458728127"/>
      </p:ext>
    </p:extLst>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D0DBCE8B-096C-46D9-8D11-7FD23B1168CB}"/>
              </a:ext>
            </a:extLst>
          </p:cNvPr>
          <p:cNvSpPr>
            <a:spLocks noGrp="1"/>
          </p:cNvSpPr>
          <p:nvPr>
            <p:ph idx="1"/>
          </p:nvPr>
        </p:nvSpPr>
        <p:spPr/>
        <p:txBody>
          <a:bodyPr/>
          <a:lstStyle/>
          <a:p>
            <a:pPr>
              <a:buFont typeface="+mj-lt"/>
              <a:buAutoNum type="arabicPeriod" startAt="5"/>
            </a:pPr>
            <a:r>
              <a:rPr kumimoji="1" lang="en-US" altLang="ja-JP" dirty="0"/>
              <a:t>Clean</a:t>
            </a:r>
            <a:r>
              <a:rPr kumimoji="1" lang="ja-JP" altLang="en-US" dirty="0"/>
              <a:t> </a:t>
            </a:r>
            <a:r>
              <a:rPr kumimoji="1" lang="en-US" altLang="ja-JP" dirty="0"/>
              <a:t>Architecture</a:t>
            </a:r>
            <a:r>
              <a:rPr kumimoji="1" lang="ja-JP" altLang="en-US" dirty="0"/>
              <a:t>によると・・・</a:t>
            </a:r>
            <a:br>
              <a:rPr kumimoji="1" lang="en-US" altLang="ja-JP" dirty="0"/>
            </a:br>
            <a:r>
              <a:rPr kumimoji="1" lang="ja-JP" altLang="en-US" dirty="0"/>
              <a:t>アーキテクチャは、次のものを与えてくれます</a:t>
            </a:r>
            <a:endParaRPr kumimoji="1" lang="en-US" altLang="ja-JP" dirty="0"/>
          </a:p>
          <a:p>
            <a:pPr lvl="1">
              <a:buFont typeface="Arial" panose="020B0604020202020204" pitchFamily="34" charset="0"/>
              <a:buChar char="•"/>
            </a:pPr>
            <a:r>
              <a:rPr kumimoji="1" lang="ja-JP" altLang="en-US" dirty="0"/>
              <a:t>フレームワーク非依存</a:t>
            </a:r>
            <a:endParaRPr kumimoji="1" lang="en-US" altLang="ja-JP" dirty="0"/>
          </a:p>
          <a:p>
            <a:pPr lvl="1">
              <a:buFont typeface="Arial" panose="020B0604020202020204" pitchFamily="34" charset="0"/>
              <a:buChar char="•"/>
            </a:pPr>
            <a:r>
              <a:rPr kumimoji="1" lang="ja-JP" altLang="en-US" dirty="0"/>
              <a:t>テスト可能</a:t>
            </a:r>
          </a:p>
          <a:p>
            <a:pPr lvl="1">
              <a:buFont typeface="Arial" panose="020B0604020202020204" pitchFamily="34" charset="0"/>
              <a:buChar char="•"/>
            </a:pPr>
            <a:r>
              <a:rPr kumimoji="1" lang="en-US" altLang="ja-JP" dirty="0"/>
              <a:t>UI</a:t>
            </a:r>
            <a:r>
              <a:rPr kumimoji="1" lang="ja-JP" altLang="en-US" dirty="0"/>
              <a:t>非依存</a:t>
            </a:r>
          </a:p>
          <a:p>
            <a:pPr lvl="1">
              <a:buFont typeface="Arial" panose="020B0604020202020204" pitchFamily="34" charset="0"/>
              <a:buChar char="•"/>
            </a:pPr>
            <a:r>
              <a:rPr kumimoji="1" lang="ja-JP" altLang="en-US" dirty="0"/>
              <a:t>データベース非依存</a:t>
            </a:r>
          </a:p>
          <a:p>
            <a:pPr lvl="1">
              <a:buFont typeface="Arial" panose="020B0604020202020204" pitchFamily="34" charset="0"/>
              <a:buChar char="•"/>
            </a:pPr>
            <a:r>
              <a:rPr kumimoji="1" lang="ja-JP" altLang="en-US" dirty="0"/>
              <a:t>外部エージェント非依存</a:t>
            </a:r>
          </a:p>
        </p:txBody>
      </p:sp>
      <p:sp>
        <p:nvSpPr>
          <p:cNvPr id="3" name="タイトル 2">
            <a:extLst>
              <a:ext uri="{FF2B5EF4-FFF2-40B4-BE49-F238E27FC236}">
                <a16:creationId xmlns:a16="http://schemas.microsoft.com/office/drawing/2014/main" id="{CD06AB5A-149F-43C5-BF9F-1519D945F61E}"/>
              </a:ext>
            </a:extLst>
          </p:cNvPr>
          <p:cNvSpPr>
            <a:spLocks noGrp="1"/>
          </p:cNvSpPr>
          <p:nvPr>
            <p:ph type="title"/>
          </p:nvPr>
        </p:nvSpPr>
        <p:spPr/>
        <p:txBody>
          <a:bodyPr/>
          <a:lstStyle/>
          <a:p>
            <a:r>
              <a:rPr kumimoji="1" lang="ja-JP" altLang="en-US" dirty="0"/>
              <a:t>ソフトウェア アーキテクチャとは何か？かみ砕くと</a:t>
            </a:r>
            <a:r>
              <a:rPr kumimoji="1" lang="en-US" altLang="ja-JP" dirty="0"/>
              <a:t>…</a:t>
            </a:r>
            <a:endParaRPr kumimoji="1" lang="ja-JP" altLang="en-US" dirty="0"/>
          </a:p>
        </p:txBody>
      </p:sp>
    </p:spTree>
    <p:extLst>
      <p:ext uri="{BB962C8B-B14F-4D97-AF65-F5344CB8AC3E}">
        <p14:creationId xmlns:p14="http://schemas.microsoft.com/office/powerpoint/2010/main" val="493342965"/>
      </p:ext>
    </p:extLst>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F5D90568-EAFE-493A-9A0D-2E924870D025}"/>
              </a:ext>
            </a:extLst>
          </p:cNvPr>
          <p:cNvSpPr>
            <a:spLocks noGrp="1"/>
          </p:cNvSpPr>
          <p:nvPr>
            <p:ph type="ctrTitle"/>
          </p:nvPr>
        </p:nvSpPr>
        <p:spPr/>
        <p:txBody>
          <a:bodyPr/>
          <a:lstStyle/>
          <a:p>
            <a:r>
              <a:rPr lang="en-US" altLang="ja-JP"/>
              <a:t>Easiest Clean Architecture</a:t>
            </a:r>
            <a:endParaRPr kumimoji="1" lang="ja-JP" altLang="en-US" dirty="0"/>
          </a:p>
        </p:txBody>
      </p:sp>
      <p:sp>
        <p:nvSpPr>
          <p:cNvPr id="4" name="字幕 3">
            <a:extLst>
              <a:ext uri="{FF2B5EF4-FFF2-40B4-BE49-F238E27FC236}">
                <a16:creationId xmlns:a16="http://schemas.microsoft.com/office/drawing/2014/main" id="{F7B9C29E-587B-4C70-A022-113976F8BFA3}"/>
              </a:ext>
            </a:extLst>
          </p:cNvPr>
          <p:cNvSpPr>
            <a:spLocks noGrp="1"/>
          </p:cNvSpPr>
          <p:nvPr>
            <p:ph type="subTitle" idx="1"/>
          </p:nvPr>
        </p:nvSpPr>
        <p:spPr/>
        <p:txBody>
          <a:bodyPr/>
          <a:lstStyle/>
          <a:p>
            <a:r>
              <a:rPr kumimoji="1" lang="en-US" altLang="ja-JP"/>
              <a:t>Clean</a:t>
            </a:r>
            <a:r>
              <a:rPr kumimoji="1" lang="ja-JP" altLang="en-US"/>
              <a:t> </a:t>
            </a:r>
            <a:r>
              <a:rPr kumimoji="1" lang="en-US" altLang="ja-JP"/>
              <a:t>Architecture</a:t>
            </a:r>
            <a:r>
              <a:rPr kumimoji="1" lang="ja-JP" altLang="en-US" dirty="0"/>
              <a:t>を考えるうえで重要なポイント</a:t>
            </a:r>
          </a:p>
        </p:txBody>
      </p:sp>
    </p:spTree>
    <p:extLst>
      <p:ext uri="{BB962C8B-B14F-4D97-AF65-F5344CB8AC3E}">
        <p14:creationId xmlns:p14="http://schemas.microsoft.com/office/powerpoint/2010/main" val="2065564543"/>
      </p:ext>
    </p:extLst>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5368940B-C525-4EF6-8391-F579638A28C1}"/>
              </a:ext>
            </a:extLst>
          </p:cNvPr>
          <p:cNvSpPr>
            <a:spLocks noGrp="1"/>
          </p:cNvSpPr>
          <p:nvPr>
            <p:ph idx="1"/>
          </p:nvPr>
        </p:nvSpPr>
        <p:spPr>
          <a:xfrm>
            <a:off x="1257300" y="1389646"/>
            <a:ext cx="16358896" cy="8280610"/>
          </a:xfrm>
        </p:spPr>
        <p:txBody>
          <a:bodyPr/>
          <a:lstStyle/>
          <a:p>
            <a:pPr>
              <a:buFont typeface="+mj-lt"/>
              <a:buAutoNum type="arabicPeriod" startAt="2"/>
            </a:pPr>
            <a:r>
              <a:rPr kumimoji="1" lang="ja-JP" altLang="en-US"/>
              <a:t>ソフトウェア アーキテクチャ</a:t>
            </a:r>
            <a:r>
              <a:rPr kumimoji="1" lang="ja-JP" altLang="en-US" dirty="0"/>
              <a:t>とは</a:t>
            </a:r>
            <a:endParaRPr kumimoji="1" lang="en-US" altLang="ja-JP" dirty="0"/>
          </a:p>
          <a:p>
            <a:pPr lvl="1"/>
            <a:r>
              <a:rPr kumimoji="1" lang="ja-JP" altLang="en-US" dirty="0"/>
              <a:t>ソフトウェアにおける重要な決定事項全てである</a:t>
            </a:r>
            <a:endParaRPr kumimoji="1" lang="en-US" altLang="ja-JP" dirty="0"/>
          </a:p>
          <a:p>
            <a:pPr lvl="1"/>
            <a:r>
              <a:rPr kumimoji="1" lang="ja-JP" altLang="en-US" dirty="0"/>
              <a:t>その中でも特につぎの</a:t>
            </a:r>
            <a:r>
              <a:rPr kumimoji="1" lang="en-US" altLang="ja-JP" dirty="0"/>
              <a:t>2</a:t>
            </a:r>
            <a:r>
              <a:rPr kumimoji="1" lang="ja-JP" altLang="en-US" dirty="0"/>
              <a:t>点が重要</a:t>
            </a:r>
            <a:endParaRPr kumimoji="1" lang="en-US" altLang="ja-JP" dirty="0"/>
          </a:p>
          <a:p>
            <a:pPr lvl="2"/>
            <a:r>
              <a:rPr kumimoji="1" lang="ja-JP" altLang="en-US" dirty="0">
                <a:solidFill>
                  <a:srgbClr val="C00000"/>
                </a:solidFill>
              </a:rPr>
              <a:t>ソフトウェア全体を、どのように分割するか</a:t>
            </a:r>
            <a:endParaRPr kumimoji="1" lang="en-US" altLang="ja-JP" dirty="0">
              <a:solidFill>
                <a:srgbClr val="C00000"/>
              </a:solidFill>
            </a:endParaRPr>
          </a:p>
          <a:p>
            <a:pPr lvl="2"/>
            <a:r>
              <a:rPr kumimoji="1" lang="ja-JP" altLang="en-US" dirty="0">
                <a:solidFill>
                  <a:srgbClr val="C00000"/>
                </a:solidFill>
              </a:rPr>
              <a:t>分割した部分同士を、どう結合し、相互作用させるか</a:t>
            </a:r>
            <a:endParaRPr kumimoji="1" lang="en-US" altLang="ja-JP" dirty="0">
              <a:solidFill>
                <a:srgbClr val="C00000"/>
              </a:solidFill>
            </a:endParaRPr>
          </a:p>
        </p:txBody>
      </p:sp>
      <p:sp>
        <p:nvSpPr>
          <p:cNvPr id="6" name="タイトル 5">
            <a:extLst>
              <a:ext uri="{FF2B5EF4-FFF2-40B4-BE49-F238E27FC236}">
                <a16:creationId xmlns:a16="http://schemas.microsoft.com/office/drawing/2014/main" id="{5530C9BE-6A13-40CC-8640-CAEC13A664CD}"/>
              </a:ext>
            </a:extLst>
          </p:cNvPr>
          <p:cNvSpPr>
            <a:spLocks noGrp="1"/>
          </p:cNvSpPr>
          <p:nvPr>
            <p:ph type="title"/>
          </p:nvPr>
        </p:nvSpPr>
        <p:spPr/>
        <p:txBody>
          <a:bodyPr/>
          <a:lstStyle/>
          <a:p>
            <a:r>
              <a:rPr kumimoji="1" lang="ja-JP" altLang="en-US"/>
              <a:t>ソフトウェア アーキテクチャ</a:t>
            </a:r>
            <a:r>
              <a:rPr kumimoji="1" lang="ja-JP" altLang="en-US" dirty="0"/>
              <a:t>とは何か？かみ砕くと</a:t>
            </a:r>
            <a:r>
              <a:rPr kumimoji="1" lang="en-US" altLang="ja-JP" dirty="0"/>
              <a:t>…</a:t>
            </a:r>
            <a:endParaRPr kumimoji="1" lang="ja-JP" altLang="en-US" dirty="0"/>
          </a:p>
        </p:txBody>
      </p:sp>
      <p:sp>
        <p:nvSpPr>
          <p:cNvPr id="3" name="フッター プレースホルダー 2">
            <a:extLst>
              <a:ext uri="{FF2B5EF4-FFF2-40B4-BE49-F238E27FC236}">
                <a16:creationId xmlns:a16="http://schemas.microsoft.com/office/drawing/2014/main" id="{DBC0C3AF-D07C-4689-8AB2-DB4F7B7D8B18}"/>
              </a:ext>
            </a:extLst>
          </p:cNvPr>
          <p:cNvSpPr>
            <a:spLocks noGrp="1"/>
          </p:cNvSpPr>
          <p:nvPr>
            <p:ph type="ftr" sz="quarter" idx="3"/>
          </p:nvPr>
        </p:nvSpPr>
        <p:spPr>
          <a:xfrm>
            <a:off x="5849051" y="9820652"/>
            <a:ext cx="6172200" cy="346031"/>
          </a:xfrm>
          <a:prstGeom prst="rect">
            <a:avLst/>
          </a:prstGeom>
        </p:spPr>
        <p:txBody>
          <a:bodyPr/>
          <a:lstStyle>
            <a:defPPr>
              <a:defRPr lang="en-US"/>
            </a:defPPr>
            <a:lvl1pPr marL="0" algn="ct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3388818529"/>
      </p:ext>
    </p:extLst>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6">
            <a:extLst>
              <a:ext uri="{FF2B5EF4-FFF2-40B4-BE49-F238E27FC236}">
                <a16:creationId xmlns:a16="http://schemas.microsoft.com/office/drawing/2014/main" id="{5368940B-C525-4EF6-8391-F579638A28C1}"/>
              </a:ext>
            </a:extLst>
          </p:cNvPr>
          <p:cNvSpPr>
            <a:spLocks noGrp="1"/>
          </p:cNvSpPr>
          <p:nvPr>
            <p:ph idx="1"/>
          </p:nvPr>
        </p:nvSpPr>
        <p:spPr>
          <a:xfrm>
            <a:off x="1257300" y="1389646"/>
            <a:ext cx="16358896" cy="8280610"/>
          </a:xfrm>
        </p:spPr>
        <p:txBody>
          <a:bodyPr/>
          <a:lstStyle/>
          <a:p>
            <a:pPr>
              <a:buFont typeface="+mj-lt"/>
              <a:buAutoNum type="arabicPeriod" startAt="2"/>
            </a:pPr>
            <a:r>
              <a:rPr kumimoji="1" lang="ja-JP" altLang="en-US"/>
              <a:t>ソフトウェア アーキテクチャ</a:t>
            </a:r>
            <a:r>
              <a:rPr kumimoji="1" lang="ja-JP" altLang="en-US" dirty="0"/>
              <a:t>とは</a:t>
            </a:r>
            <a:endParaRPr kumimoji="1" lang="en-US" altLang="ja-JP" dirty="0"/>
          </a:p>
          <a:p>
            <a:pPr lvl="1"/>
            <a:r>
              <a:rPr kumimoji="1" lang="ja-JP" altLang="en-US" dirty="0"/>
              <a:t>ソフトウェアにおける重要な決定事項全てである</a:t>
            </a:r>
            <a:endParaRPr kumimoji="1" lang="en-US" altLang="ja-JP" dirty="0"/>
          </a:p>
          <a:p>
            <a:pPr lvl="1"/>
            <a:r>
              <a:rPr kumimoji="1" lang="ja-JP" altLang="en-US" dirty="0"/>
              <a:t>その中でも特につぎの</a:t>
            </a:r>
            <a:r>
              <a:rPr kumimoji="1" lang="en-US" altLang="ja-JP" dirty="0"/>
              <a:t>2</a:t>
            </a:r>
            <a:r>
              <a:rPr kumimoji="1" lang="ja-JP" altLang="en-US" dirty="0"/>
              <a:t>点が重要</a:t>
            </a:r>
            <a:endParaRPr kumimoji="1" lang="en-US" altLang="ja-JP" dirty="0"/>
          </a:p>
          <a:p>
            <a:pPr lvl="2"/>
            <a:r>
              <a:rPr kumimoji="1" lang="ja-JP" altLang="en-US" dirty="0">
                <a:solidFill>
                  <a:srgbClr val="C00000"/>
                </a:solidFill>
              </a:rPr>
              <a:t>ソフトウェア全体を、どのように分割するか</a:t>
            </a:r>
            <a:endParaRPr kumimoji="1" lang="en-US" altLang="ja-JP" dirty="0">
              <a:solidFill>
                <a:srgbClr val="C00000"/>
              </a:solidFill>
            </a:endParaRPr>
          </a:p>
          <a:p>
            <a:pPr lvl="2"/>
            <a:r>
              <a:rPr kumimoji="1" lang="ja-JP" altLang="en-US" dirty="0">
                <a:solidFill>
                  <a:srgbClr val="C00000"/>
                </a:solidFill>
              </a:rPr>
              <a:t>分割した部分同士を、どう結合し、相互作用させるか</a:t>
            </a:r>
            <a:endParaRPr kumimoji="1" lang="en-US" altLang="ja-JP" dirty="0">
              <a:solidFill>
                <a:srgbClr val="C00000"/>
              </a:solidFill>
            </a:endParaRPr>
          </a:p>
        </p:txBody>
      </p:sp>
      <p:sp>
        <p:nvSpPr>
          <p:cNvPr id="6" name="タイトル 5">
            <a:extLst>
              <a:ext uri="{FF2B5EF4-FFF2-40B4-BE49-F238E27FC236}">
                <a16:creationId xmlns:a16="http://schemas.microsoft.com/office/drawing/2014/main" id="{5530C9BE-6A13-40CC-8640-CAEC13A664CD}"/>
              </a:ext>
            </a:extLst>
          </p:cNvPr>
          <p:cNvSpPr>
            <a:spLocks noGrp="1"/>
          </p:cNvSpPr>
          <p:nvPr>
            <p:ph type="title"/>
          </p:nvPr>
        </p:nvSpPr>
        <p:spPr/>
        <p:txBody>
          <a:bodyPr/>
          <a:lstStyle/>
          <a:p>
            <a:r>
              <a:rPr kumimoji="1" lang="ja-JP" altLang="en-US"/>
              <a:t>ソフトウェア アーキテクチャ</a:t>
            </a:r>
            <a:r>
              <a:rPr kumimoji="1" lang="ja-JP" altLang="en-US" dirty="0"/>
              <a:t>とは何か？かみ砕くと</a:t>
            </a:r>
            <a:r>
              <a:rPr kumimoji="1" lang="en-US" altLang="ja-JP" dirty="0"/>
              <a:t>…</a:t>
            </a:r>
            <a:endParaRPr kumimoji="1" lang="ja-JP" altLang="en-US" dirty="0"/>
          </a:p>
        </p:txBody>
      </p:sp>
      <p:sp>
        <p:nvSpPr>
          <p:cNvPr id="3" name="フッター プレースホルダー 2">
            <a:extLst>
              <a:ext uri="{FF2B5EF4-FFF2-40B4-BE49-F238E27FC236}">
                <a16:creationId xmlns:a16="http://schemas.microsoft.com/office/drawing/2014/main" id="{DBC0C3AF-D07C-4689-8AB2-DB4F7B7D8B18}"/>
              </a:ext>
            </a:extLst>
          </p:cNvPr>
          <p:cNvSpPr>
            <a:spLocks noGrp="1"/>
          </p:cNvSpPr>
          <p:nvPr>
            <p:ph type="ftr" sz="quarter" idx="3"/>
          </p:nvPr>
        </p:nvSpPr>
        <p:spPr>
          <a:xfrm>
            <a:off x="5849051" y="9820652"/>
            <a:ext cx="6172200" cy="346031"/>
          </a:xfrm>
          <a:prstGeom prst="rect">
            <a:avLst/>
          </a:prstGeom>
        </p:spPr>
        <p:txBody>
          <a:bodyPr/>
          <a:lstStyle>
            <a:defPPr>
              <a:defRPr lang="en-US"/>
            </a:defPPr>
            <a:lvl1pPr marL="0" algn="ctr" defTabSz="1371600" rtl="0" eaLnBrk="1" latinLnBrk="0" hangingPunct="1">
              <a:defRPr sz="2000" kern="1200">
                <a:solidFill>
                  <a:schemeClr val="bg1"/>
                </a:solidFill>
                <a:latin typeface="M+ 2p light" panose="020B0402020203020204" pitchFamily="50" charset="-128"/>
                <a:ea typeface="M+ 2p light" panose="020B0402020203020204" pitchFamily="50" charset="-128"/>
                <a:cs typeface="M+ 2p light" panose="020B0402020203020204" pitchFamily="50" charset="-128"/>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a:lstStyle>
          <a:p>
            <a:r>
              <a:rPr lang="en-US" altLang="ja-JP">
                <a:latin typeface="M+ 1c light" panose="020B0403020204020204" pitchFamily="50" charset="-128"/>
                <a:ea typeface="M+ 1c light" panose="020B0403020204020204" pitchFamily="50" charset="-128"/>
                <a:cs typeface="M+ 1c light" panose="020B0403020204020204" pitchFamily="50" charset="-128"/>
              </a:rPr>
              <a:t>Copyright 2017</a:t>
            </a:r>
            <a:r>
              <a:rPr lang="ja-JP" altLang="en-US">
                <a:latin typeface="M+ 1c light" panose="020B0403020204020204" pitchFamily="50" charset="-128"/>
                <a:ea typeface="M+ 1c light" panose="020B0403020204020204" pitchFamily="50" charset="-128"/>
                <a:cs typeface="M+ 1c light" panose="020B0403020204020204" pitchFamily="50" charset="-128"/>
              </a:rPr>
              <a:t> </a:t>
            </a:r>
            <a:r>
              <a:rPr lang="en-US" altLang="ja-JP">
                <a:latin typeface="M+ 1c light" panose="020B0403020204020204" pitchFamily="50" charset="-128"/>
                <a:ea typeface="M+ 1c light" panose="020B0403020204020204" pitchFamily="50" charset="-128"/>
                <a:cs typeface="M+ 1c light" panose="020B0403020204020204" pitchFamily="50" charset="-128"/>
              </a:rPr>
              <a:t>@</a:t>
            </a:r>
            <a:r>
              <a:rPr lang="en-US" altLang="ja-JP" dirty="0">
                <a:latin typeface="M+ 1c light" panose="020B0403020204020204" pitchFamily="50" charset="-128"/>
                <a:ea typeface="M+ 1c light" panose="020B0403020204020204" pitchFamily="50" charset="-128"/>
                <a:cs typeface="M+ 1c light" panose="020B0403020204020204" pitchFamily="50" charset="-128"/>
              </a:rPr>
              <a:t>nuits_jp</a:t>
            </a:r>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2" name="矢印: 下 1">
            <a:extLst>
              <a:ext uri="{FF2B5EF4-FFF2-40B4-BE49-F238E27FC236}">
                <a16:creationId xmlns:a16="http://schemas.microsoft.com/office/drawing/2014/main" id="{635578CC-A06F-4217-8A5C-419227C825BA}"/>
              </a:ext>
            </a:extLst>
          </p:cNvPr>
          <p:cNvSpPr/>
          <p:nvPr/>
        </p:nvSpPr>
        <p:spPr>
          <a:xfrm>
            <a:off x="7932057" y="5564224"/>
            <a:ext cx="2423886" cy="1857828"/>
          </a:xfrm>
          <a:prstGeom prst="down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4" name="テキスト ボックス 3">
            <a:extLst>
              <a:ext uri="{FF2B5EF4-FFF2-40B4-BE49-F238E27FC236}">
                <a16:creationId xmlns:a16="http://schemas.microsoft.com/office/drawing/2014/main" id="{49D7811F-59C9-4704-8D2A-B251A5F799B8}"/>
              </a:ext>
            </a:extLst>
          </p:cNvPr>
          <p:cNvSpPr txBox="1"/>
          <p:nvPr/>
        </p:nvSpPr>
        <p:spPr>
          <a:xfrm>
            <a:off x="2293100" y="7572447"/>
            <a:ext cx="13693172" cy="1015663"/>
          </a:xfrm>
          <a:prstGeom prst="rect">
            <a:avLst/>
          </a:prstGeom>
          <a:noFill/>
        </p:spPr>
        <p:txBody>
          <a:bodyPr wrap="none" rtlCol="0">
            <a:spAutoFit/>
          </a:bodyPr>
          <a:lstStyle/>
          <a:p>
            <a:r>
              <a:rPr kumimoji="1" lang="ja-JP" altLang="en-US" sz="6000">
                <a:solidFill>
                  <a:srgbClr val="C00000"/>
                </a:solidFill>
                <a:latin typeface="+mn-ea"/>
                <a:cs typeface="Open Sans Light" panose="020B0306030504020204" pitchFamily="34" charset="0"/>
              </a:rPr>
              <a:t>ソフトウェアアーキテクチャ</a:t>
            </a:r>
            <a:r>
              <a:rPr kumimoji="1" lang="en-US" altLang="ja-JP" sz="6000">
                <a:solidFill>
                  <a:srgbClr val="C00000"/>
                </a:solidFill>
                <a:latin typeface="+mn-ea"/>
                <a:cs typeface="Open Sans Light" panose="020B0306030504020204" pitchFamily="34" charset="0"/>
              </a:rPr>
              <a:t>3</a:t>
            </a:r>
            <a:r>
              <a:rPr kumimoji="1" lang="ja-JP" altLang="en-US" sz="6000">
                <a:solidFill>
                  <a:srgbClr val="C00000"/>
                </a:solidFill>
                <a:latin typeface="+mn-ea"/>
                <a:cs typeface="Open Sans Light" panose="020B0306030504020204" pitchFamily="34" charset="0"/>
              </a:rPr>
              <a:t>種の神器</a:t>
            </a:r>
          </a:p>
        </p:txBody>
      </p:sp>
    </p:spTree>
    <p:extLst>
      <p:ext uri="{BB962C8B-B14F-4D97-AF65-F5344CB8AC3E}">
        <p14:creationId xmlns:p14="http://schemas.microsoft.com/office/powerpoint/2010/main" val="3548812822"/>
      </p:ext>
    </p:extLst>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EEE365E0-8E95-4C93-B512-7057C950F1F1}"/>
              </a:ext>
            </a:extLst>
          </p:cNvPr>
          <p:cNvSpPr>
            <a:spLocks noGrp="1"/>
          </p:cNvSpPr>
          <p:nvPr>
            <p:ph idx="1"/>
          </p:nvPr>
        </p:nvSpPr>
        <p:spPr>
          <a:xfrm>
            <a:off x="2293257" y="1569071"/>
            <a:ext cx="15123885" cy="7726196"/>
          </a:xfrm>
        </p:spPr>
        <p:txBody>
          <a:bodyPr anchor="ctr"/>
          <a:lstStyle/>
          <a:p>
            <a:r>
              <a:rPr kumimoji="1" lang="ja-JP" altLang="en-US" sz="4800" dirty="0"/>
              <a:t>関心の分離（</a:t>
            </a:r>
            <a:r>
              <a:rPr kumimoji="1" lang="en-US" altLang="ja-JP" sz="4800" dirty="0"/>
              <a:t>SoC</a:t>
            </a:r>
            <a:r>
              <a:rPr kumimoji="1" lang="ja-JP" altLang="en-US" sz="4800"/>
              <a:t>：</a:t>
            </a:r>
            <a:r>
              <a:rPr kumimoji="1" lang="en-US" altLang="ja-JP" sz="4800"/>
              <a:t>Separation of concerns</a:t>
            </a:r>
            <a:r>
              <a:rPr kumimoji="1" lang="ja-JP" altLang="en-US" sz="4800" dirty="0"/>
              <a:t>）</a:t>
            </a:r>
            <a:endParaRPr kumimoji="1" lang="en-US" altLang="ja-JP" sz="4800" dirty="0"/>
          </a:p>
          <a:p>
            <a:r>
              <a:rPr kumimoji="1" lang="ja-JP" altLang="en-US" sz="4800" dirty="0"/>
              <a:t>疎結合</a:t>
            </a:r>
            <a:endParaRPr kumimoji="1" lang="en-US" altLang="ja-JP" sz="4800" dirty="0"/>
          </a:p>
          <a:p>
            <a:r>
              <a:rPr kumimoji="1" lang="ja-JP" altLang="en-US" sz="4800" dirty="0"/>
              <a:t>依存性逆転の原則</a:t>
            </a:r>
          </a:p>
        </p:txBody>
      </p:sp>
      <p:sp>
        <p:nvSpPr>
          <p:cNvPr id="3" name="タイトル 2">
            <a:extLst>
              <a:ext uri="{FF2B5EF4-FFF2-40B4-BE49-F238E27FC236}">
                <a16:creationId xmlns:a16="http://schemas.microsoft.com/office/drawing/2014/main" id="{9A4A941E-7504-4433-B7CA-7EAE0130E68A}"/>
              </a:ext>
            </a:extLst>
          </p:cNvPr>
          <p:cNvSpPr>
            <a:spLocks noGrp="1"/>
          </p:cNvSpPr>
          <p:nvPr>
            <p:ph type="title"/>
          </p:nvPr>
        </p:nvSpPr>
        <p:spPr/>
        <p:txBody>
          <a:bodyPr/>
          <a:lstStyle/>
          <a:p>
            <a:r>
              <a:rPr kumimoji="1" lang="ja-JP" altLang="en-US"/>
              <a:t>ソフトウェアアーキテクチャ</a:t>
            </a:r>
            <a:r>
              <a:rPr kumimoji="1" lang="en-US" altLang="ja-JP"/>
              <a:t>3</a:t>
            </a:r>
            <a:r>
              <a:rPr kumimoji="1" lang="ja-JP" altLang="en-US"/>
              <a:t>種の神器</a:t>
            </a:r>
          </a:p>
        </p:txBody>
      </p:sp>
    </p:spTree>
    <p:extLst>
      <p:ext uri="{BB962C8B-B14F-4D97-AF65-F5344CB8AC3E}">
        <p14:creationId xmlns:p14="http://schemas.microsoft.com/office/powerpoint/2010/main" val="4077711528"/>
      </p:ext>
    </p:extLst>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320E8607-E525-4C0C-899E-DEA0F090453D}"/>
              </a:ext>
            </a:extLst>
          </p:cNvPr>
          <p:cNvSpPr/>
          <p:nvPr/>
        </p:nvSpPr>
        <p:spPr>
          <a:xfrm>
            <a:off x="1107636" y="1375792"/>
            <a:ext cx="16064100" cy="829072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上位の関心</a:t>
            </a:r>
          </a:p>
        </p:txBody>
      </p:sp>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ソフトウェア アーキテクチャ</a:t>
            </a:r>
            <a:r>
              <a:rPr kumimoji="1" lang="ja-JP" altLang="en-US" dirty="0"/>
              <a:t>の</a:t>
            </a:r>
            <a:r>
              <a:rPr kumimoji="1" lang="en-US" altLang="ja-JP" dirty="0"/>
              <a:t>3</a:t>
            </a:r>
            <a:r>
              <a:rPr kumimoji="1" lang="ja-JP" altLang="en-US" dirty="0"/>
              <a:t>種の神器</a:t>
            </a:r>
          </a:p>
        </p:txBody>
      </p:sp>
    </p:spTree>
    <p:extLst>
      <p:ext uri="{BB962C8B-B14F-4D97-AF65-F5344CB8AC3E}">
        <p14:creationId xmlns:p14="http://schemas.microsoft.com/office/powerpoint/2010/main" val="2006259717"/>
      </p:ext>
    </p:extLst>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320E8607-E525-4C0C-899E-DEA0F090453D}"/>
              </a:ext>
            </a:extLst>
          </p:cNvPr>
          <p:cNvSpPr/>
          <p:nvPr/>
        </p:nvSpPr>
        <p:spPr>
          <a:xfrm>
            <a:off x="1107636" y="1375792"/>
            <a:ext cx="16064100" cy="829072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上位の関心</a:t>
            </a:r>
          </a:p>
        </p:txBody>
      </p:sp>
      <p:sp>
        <p:nvSpPr>
          <p:cNvPr id="12" name="正方形/長方形 11">
            <a:extLst>
              <a:ext uri="{FF2B5EF4-FFF2-40B4-BE49-F238E27FC236}">
                <a16:creationId xmlns:a16="http://schemas.microsoft.com/office/drawing/2014/main" id="{8ACBD761-509E-4B02-82B8-AE7EFDA049CB}"/>
              </a:ext>
            </a:extLst>
          </p:cNvPr>
          <p:cNvSpPr/>
          <p:nvPr/>
        </p:nvSpPr>
        <p:spPr>
          <a:xfrm>
            <a:off x="2456956"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ソフトウェア アーキテクチャ</a:t>
            </a:r>
            <a:r>
              <a:rPr kumimoji="1" lang="ja-JP" altLang="en-US" dirty="0"/>
              <a:t>の</a:t>
            </a:r>
            <a:r>
              <a:rPr kumimoji="1" lang="en-US" altLang="ja-JP" dirty="0"/>
              <a:t>3</a:t>
            </a:r>
            <a:r>
              <a:rPr kumimoji="1" lang="ja-JP" altLang="en-US" dirty="0"/>
              <a:t>種の神器</a:t>
            </a:r>
          </a:p>
        </p:txBody>
      </p:sp>
      <p:sp>
        <p:nvSpPr>
          <p:cNvPr id="20" name="正方形/長方形 19">
            <a:extLst>
              <a:ext uri="{FF2B5EF4-FFF2-40B4-BE49-F238E27FC236}">
                <a16:creationId xmlns:a16="http://schemas.microsoft.com/office/drawing/2014/main" id="{6F3E22C1-2B44-4E0B-932F-51E0F137CFAA}"/>
              </a:ext>
            </a:extLst>
          </p:cNvPr>
          <p:cNvSpPr/>
          <p:nvPr/>
        </p:nvSpPr>
        <p:spPr>
          <a:xfrm>
            <a:off x="11752155"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24" name="矢印: 折線 23">
            <a:extLst>
              <a:ext uri="{FF2B5EF4-FFF2-40B4-BE49-F238E27FC236}">
                <a16:creationId xmlns:a16="http://schemas.microsoft.com/office/drawing/2014/main" id="{80017F81-C6AF-459D-843B-553FFAD0FA3D}"/>
              </a:ext>
            </a:extLst>
          </p:cNvPr>
          <p:cNvSpPr/>
          <p:nvPr/>
        </p:nvSpPr>
        <p:spPr>
          <a:xfrm rot="5400000" flipV="1">
            <a:off x="5761002" y="1195128"/>
            <a:ext cx="1411353" cy="4874295"/>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27" name="テキスト ボックス 26">
            <a:extLst>
              <a:ext uri="{FF2B5EF4-FFF2-40B4-BE49-F238E27FC236}">
                <a16:creationId xmlns:a16="http://schemas.microsoft.com/office/drawing/2014/main" id="{A88B05E8-6EFA-4E9D-861E-64AAF5FAF2C1}"/>
              </a:ext>
            </a:extLst>
          </p:cNvPr>
          <p:cNvSpPr txBox="1"/>
          <p:nvPr/>
        </p:nvSpPr>
        <p:spPr>
          <a:xfrm>
            <a:off x="14104696" y="2797908"/>
            <a:ext cx="2749471" cy="707886"/>
          </a:xfrm>
          <a:prstGeom prst="rect">
            <a:avLst/>
          </a:prstGeom>
          <a:noFill/>
        </p:spPr>
        <p:txBody>
          <a:bodyPr wrap="none" rtlCol="0">
            <a:spAutoFit/>
          </a:bodyPr>
          <a:lstStyle/>
          <a:p>
            <a:r>
              <a:rPr kumimoji="1" lang="ja-JP" altLang="en-US" sz="4000">
                <a:solidFill>
                  <a:srgbClr val="C00000"/>
                </a:solidFill>
                <a:latin typeface="+mn-ea"/>
                <a:cs typeface="Open Sans Light" panose="020B0306030504020204" pitchFamily="34" charset="0"/>
              </a:rPr>
              <a:t>関心の分離</a:t>
            </a:r>
          </a:p>
        </p:txBody>
      </p:sp>
      <p:grpSp>
        <p:nvGrpSpPr>
          <p:cNvPr id="65" name="グループ化 64">
            <a:extLst>
              <a:ext uri="{FF2B5EF4-FFF2-40B4-BE49-F238E27FC236}">
                <a16:creationId xmlns:a16="http://schemas.microsoft.com/office/drawing/2014/main" id="{BEE98582-29AB-422D-8C79-8777B5CFA889}"/>
              </a:ext>
            </a:extLst>
          </p:cNvPr>
          <p:cNvGrpSpPr/>
          <p:nvPr/>
        </p:nvGrpSpPr>
        <p:grpSpPr>
          <a:xfrm>
            <a:off x="8866251" y="2279039"/>
            <a:ext cx="5390632" cy="2058912"/>
            <a:chOff x="8866251" y="2279039"/>
            <a:chExt cx="5390632" cy="2058912"/>
          </a:xfrm>
        </p:grpSpPr>
        <p:sp>
          <p:nvSpPr>
            <p:cNvPr id="23" name="フローチャート: 処理 22">
              <a:extLst>
                <a:ext uri="{FF2B5EF4-FFF2-40B4-BE49-F238E27FC236}">
                  <a16:creationId xmlns:a16="http://schemas.microsoft.com/office/drawing/2014/main" id="{1B20D788-E942-4E3C-A1C0-57007DC0AF40}"/>
                </a:ext>
              </a:extLst>
            </p:cNvPr>
            <p:cNvSpPr/>
            <p:nvPr/>
          </p:nvSpPr>
          <p:spPr>
            <a:xfrm>
              <a:off x="8866251" y="2279039"/>
              <a:ext cx="401725" cy="1037738"/>
            </a:xfrm>
            <a:prstGeom prst="flowChartProcess">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4" name="矢印: 折線 63">
              <a:extLst>
                <a:ext uri="{FF2B5EF4-FFF2-40B4-BE49-F238E27FC236}">
                  <a16:creationId xmlns:a16="http://schemas.microsoft.com/office/drawing/2014/main" id="{D5C195B1-5712-44FB-8C63-CF69CFE1FE87}"/>
                </a:ext>
              </a:extLst>
            </p:cNvPr>
            <p:cNvSpPr/>
            <p:nvPr/>
          </p:nvSpPr>
          <p:spPr>
            <a:xfrm rot="5400000">
              <a:off x="10874678" y="955746"/>
              <a:ext cx="1411353" cy="5353057"/>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Tree>
    <p:extLst>
      <p:ext uri="{BB962C8B-B14F-4D97-AF65-F5344CB8AC3E}">
        <p14:creationId xmlns:p14="http://schemas.microsoft.com/office/powerpoint/2010/main" val="2679386228"/>
      </p:ext>
    </p:extLst>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320E8607-E525-4C0C-899E-DEA0F090453D}"/>
              </a:ext>
            </a:extLst>
          </p:cNvPr>
          <p:cNvSpPr/>
          <p:nvPr/>
        </p:nvSpPr>
        <p:spPr>
          <a:xfrm>
            <a:off x="1107636" y="1375792"/>
            <a:ext cx="16064100" cy="829072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上位の関心</a:t>
            </a:r>
          </a:p>
        </p:txBody>
      </p:sp>
      <p:sp>
        <p:nvSpPr>
          <p:cNvPr id="12" name="正方形/長方形 11">
            <a:extLst>
              <a:ext uri="{FF2B5EF4-FFF2-40B4-BE49-F238E27FC236}">
                <a16:creationId xmlns:a16="http://schemas.microsoft.com/office/drawing/2014/main" id="{8ACBD761-509E-4B02-82B8-AE7EFDA049CB}"/>
              </a:ext>
            </a:extLst>
          </p:cNvPr>
          <p:cNvSpPr/>
          <p:nvPr/>
        </p:nvSpPr>
        <p:spPr>
          <a:xfrm>
            <a:off x="2456956"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ソフトウェア アーキテクチャ</a:t>
            </a:r>
            <a:r>
              <a:rPr kumimoji="1" lang="ja-JP" altLang="en-US" dirty="0"/>
              <a:t>の</a:t>
            </a:r>
            <a:r>
              <a:rPr kumimoji="1" lang="en-US" altLang="ja-JP" dirty="0"/>
              <a:t>3</a:t>
            </a:r>
            <a:r>
              <a:rPr kumimoji="1" lang="ja-JP" altLang="en-US" dirty="0"/>
              <a:t>種の神器</a:t>
            </a:r>
          </a:p>
        </p:txBody>
      </p:sp>
      <p:sp>
        <p:nvSpPr>
          <p:cNvPr id="20" name="正方形/長方形 19">
            <a:extLst>
              <a:ext uri="{FF2B5EF4-FFF2-40B4-BE49-F238E27FC236}">
                <a16:creationId xmlns:a16="http://schemas.microsoft.com/office/drawing/2014/main" id="{6F3E22C1-2B44-4E0B-932F-51E0F137CFAA}"/>
              </a:ext>
            </a:extLst>
          </p:cNvPr>
          <p:cNvSpPr/>
          <p:nvPr/>
        </p:nvSpPr>
        <p:spPr>
          <a:xfrm>
            <a:off x="11752155"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24" name="矢印: 折線 23">
            <a:extLst>
              <a:ext uri="{FF2B5EF4-FFF2-40B4-BE49-F238E27FC236}">
                <a16:creationId xmlns:a16="http://schemas.microsoft.com/office/drawing/2014/main" id="{80017F81-C6AF-459D-843B-553FFAD0FA3D}"/>
              </a:ext>
            </a:extLst>
          </p:cNvPr>
          <p:cNvSpPr/>
          <p:nvPr/>
        </p:nvSpPr>
        <p:spPr>
          <a:xfrm rot="5400000" flipV="1">
            <a:off x="5761002" y="1195128"/>
            <a:ext cx="1411353" cy="4874295"/>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27" name="テキスト ボックス 26">
            <a:extLst>
              <a:ext uri="{FF2B5EF4-FFF2-40B4-BE49-F238E27FC236}">
                <a16:creationId xmlns:a16="http://schemas.microsoft.com/office/drawing/2014/main" id="{A88B05E8-6EFA-4E9D-861E-64AAF5FAF2C1}"/>
              </a:ext>
            </a:extLst>
          </p:cNvPr>
          <p:cNvSpPr txBox="1"/>
          <p:nvPr/>
        </p:nvSpPr>
        <p:spPr>
          <a:xfrm>
            <a:off x="14104696" y="2797908"/>
            <a:ext cx="2749471" cy="707886"/>
          </a:xfrm>
          <a:prstGeom prst="rect">
            <a:avLst/>
          </a:prstGeom>
          <a:noFill/>
        </p:spPr>
        <p:txBody>
          <a:bodyPr wrap="none" rtlCol="0">
            <a:spAutoFit/>
          </a:bodyPr>
          <a:lstStyle/>
          <a:p>
            <a:r>
              <a:rPr kumimoji="1" lang="ja-JP" altLang="en-US" sz="4000">
                <a:solidFill>
                  <a:srgbClr val="C00000"/>
                </a:solidFill>
                <a:latin typeface="+mn-ea"/>
                <a:cs typeface="Open Sans Light" panose="020B0306030504020204" pitchFamily="34" charset="0"/>
              </a:rPr>
              <a:t>関心の分離</a:t>
            </a:r>
          </a:p>
        </p:txBody>
      </p:sp>
      <p:grpSp>
        <p:nvGrpSpPr>
          <p:cNvPr id="65" name="グループ化 64">
            <a:extLst>
              <a:ext uri="{FF2B5EF4-FFF2-40B4-BE49-F238E27FC236}">
                <a16:creationId xmlns:a16="http://schemas.microsoft.com/office/drawing/2014/main" id="{BEE98582-29AB-422D-8C79-8777B5CFA889}"/>
              </a:ext>
            </a:extLst>
          </p:cNvPr>
          <p:cNvGrpSpPr/>
          <p:nvPr/>
        </p:nvGrpSpPr>
        <p:grpSpPr>
          <a:xfrm>
            <a:off x="8866251" y="2279039"/>
            <a:ext cx="5390632" cy="2058912"/>
            <a:chOff x="8866251" y="2279039"/>
            <a:chExt cx="5390632" cy="2058912"/>
          </a:xfrm>
        </p:grpSpPr>
        <p:sp>
          <p:nvSpPr>
            <p:cNvPr id="23" name="フローチャート: 処理 22">
              <a:extLst>
                <a:ext uri="{FF2B5EF4-FFF2-40B4-BE49-F238E27FC236}">
                  <a16:creationId xmlns:a16="http://schemas.microsoft.com/office/drawing/2014/main" id="{1B20D788-E942-4E3C-A1C0-57007DC0AF40}"/>
                </a:ext>
              </a:extLst>
            </p:cNvPr>
            <p:cNvSpPr/>
            <p:nvPr/>
          </p:nvSpPr>
          <p:spPr>
            <a:xfrm>
              <a:off x="8866251" y="2279039"/>
              <a:ext cx="401725" cy="1037738"/>
            </a:xfrm>
            <a:prstGeom prst="flowChartProcess">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4" name="矢印: 折線 63">
              <a:extLst>
                <a:ext uri="{FF2B5EF4-FFF2-40B4-BE49-F238E27FC236}">
                  <a16:creationId xmlns:a16="http://schemas.microsoft.com/office/drawing/2014/main" id="{D5C195B1-5712-44FB-8C63-CF69CFE1FE87}"/>
                </a:ext>
              </a:extLst>
            </p:cNvPr>
            <p:cNvSpPr/>
            <p:nvPr/>
          </p:nvSpPr>
          <p:spPr>
            <a:xfrm rot="5400000">
              <a:off x="10874678" y="955746"/>
              <a:ext cx="1411353" cy="5353057"/>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4" name="フローチャート: 処理 3">
            <a:extLst>
              <a:ext uri="{FF2B5EF4-FFF2-40B4-BE49-F238E27FC236}">
                <a16:creationId xmlns:a16="http://schemas.microsoft.com/office/drawing/2014/main" id="{29729108-11A5-45B3-AFDF-60C40119EE93}"/>
              </a:ext>
            </a:extLst>
          </p:cNvPr>
          <p:cNvSpPr/>
          <p:nvPr/>
        </p:nvSpPr>
        <p:spPr>
          <a:xfrm>
            <a:off x="1107636" y="1375792"/>
            <a:ext cx="16072728" cy="8290722"/>
          </a:xfrm>
          <a:prstGeom prst="flowChartProcess">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aphicFrame>
        <p:nvGraphicFramePr>
          <p:cNvPr id="2" name="表 2">
            <a:extLst>
              <a:ext uri="{FF2B5EF4-FFF2-40B4-BE49-F238E27FC236}">
                <a16:creationId xmlns:a16="http://schemas.microsoft.com/office/drawing/2014/main" id="{AA385D83-E432-4D1B-A57C-C0FE98014FE1}"/>
              </a:ext>
            </a:extLst>
          </p:cNvPr>
          <p:cNvGraphicFramePr>
            <a:graphicFrameLocks noGrp="1"/>
          </p:cNvGraphicFramePr>
          <p:nvPr>
            <p:extLst>
              <p:ext uri="{D42A27DB-BD31-4B8C-83A1-F6EECF244321}">
                <p14:modId xmlns:p14="http://schemas.microsoft.com/office/powerpoint/2010/main" val="102439203"/>
              </p:ext>
            </p:extLst>
          </p:nvPr>
        </p:nvGraphicFramePr>
        <p:xfrm>
          <a:off x="1701386" y="3504007"/>
          <a:ext cx="14876600" cy="5318400"/>
        </p:xfrm>
        <a:graphic>
          <a:graphicData uri="http://schemas.openxmlformats.org/drawingml/2006/table">
            <a:tbl>
              <a:tblPr firstRow="1" bandRow="1">
                <a:tableStyleId>{B301B821-A1FF-4177-AEE7-76D212191A09}</a:tableStyleId>
              </a:tblPr>
              <a:tblGrid>
                <a:gridCol w="7438300">
                  <a:extLst>
                    <a:ext uri="{9D8B030D-6E8A-4147-A177-3AD203B41FA5}">
                      <a16:colId xmlns:a16="http://schemas.microsoft.com/office/drawing/2014/main" val="2945538610"/>
                    </a:ext>
                  </a:extLst>
                </a:gridCol>
                <a:gridCol w="7438300">
                  <a:extLst>
                    <a:ext uri="{9D8B030D-6E8A-4147-A177-3AD203B41FA5}">
                      <a16:colId xmlns:a16="http://schemas.microsoft.com/office/drawing/2014/main" val="186293633"/>
                    </a:ext>
                  </a:extLst>
                </a:gridCol>
              </a:tblGrid>
              <a:tr h="0">
                <a:tc>
                  <a:txBody>
                    <a:bodyPr/>
                    <a:lstStyle/>
                    <a:p>
                      <a:r>
                        <a:rPr kumimoji="1" lang="ja-JP" altLang="en-US" sz="4000"/>
                        <a:t>上位の関心</a:t>
                      </a:r>
                      <a:endParaRPr kumimoji="1" lang="ja-JP" altLang="en-US" sz="4000" b="0">
                        <a:latin typeface="M+ 1c light 本文"/>
                      </a:endParaRPr>
                    </a:p>
                  </a:txBody>
                  <a:tcPr marL="360000" marR="360000" marT="360000" marB="360000"/>
                </a:tc>
                <a:tc>
                  <a:txBody>
                    <a:bodyPr/>
                    <a:lstStyle/>
                    <a:p>
                      <a:r>
                        <a:rPr kumimoji="1" lang="ja-JP" altLang="en-US" sz="4000"/>
                        <a:t>個別の関心</a:t>
                      </a:r>
                      <a:endParaRPr kumimoji="1" lang="en-US" altLang="ja-JP" sz="4000" b="0">
                        <a:latin typeface="M+ 1c light 本文"/>
                      </a:endParaRPr>
                    </a:p>
                  </a:txBody>
                  <a:tcPr marL="360000" marR="360000" marT="360000" marB="360000"/>
                </a:tc>
                <a:extLst>
                  <a:ext uri="{0D108BD9-81ED-4DB2-BD59-A6C34878D82A}">
                    <a16:rowId xmlns:a16="http://schemas.microsoft.com/office/drawing/2014/main" val="502058418"/>
                  </a:ext>
                </a:extLst>
              </a:tr>
              <a:tr h="0">
                <a:tc>
                  <a:txBody>
                    <a:bodyPr/>
                    <a:lstStyle/>
                    <a:p>
                      <a:r>
                        <a:rPr kumimoji="1" lang="ja-JP" altLang="en-US" sz="4000" dirty="0">
                          <a:latin typeface="M+ 1c light 本文"/>
                        </a:rPr>
                        <a:t>ドメイン</a:t>
                      </a:r>
                    </a:p>
                  </a:txBody>
                  <a:tcPr marL="360000" marR="360000" marT="360000" marB="360000"/>
                </a:tc>
                <a:tc>
                  <a:txBody>
                    <a:bodyPr/>
                    <a:lstStyle/>
                    <a:p>
                      <a:r>
                        <a:rPr kumimoji="1" lang="ja-JP" altLang="en-US" sz="4000" dirty="0"/>
                        <a:t>サブドメイン</a:t>
                      </a:r>
                      <a:endParaRPr kumimoji="1" lang="ja-JP" altLang="en-US" sz="4000" dirty="0">
                        <a:latin typeface="M+ 1c light 本文"/>
                      </a:endParaRPr>
                    </a:p>
                  </a:txBody>
                  <a:tcPr marL="360000" marR="360000" marT="360000" marB="360000"/>
                </a:tc>
                <a:extLst>
                  <a:ext uri="{0D108BD9-81ED-4DB2-BD59-A6C34878D82A}">
                    <a16:rowId xmlns:a16="http://schemas.microsoft.com/office/drawing/2014/main" val="3468378629"/>
                  </a:ext>
                </a:extLst>
              </a:tr>
              <a:tr h="0">
                <a:tc>
                  <a:txBody>
                    <a:bodyPr/>
                    <a:lstStyle/>
                    <a:p>
                      <a:r>
                        <a:rPr kumimoji="1" lang="ja-JP" altLang="en-US" sz="4000" dirty="0">
                          <a:latin typeface="M+ 1c light 本文"/>
                        </a:rPr>
                        <a:t>サブドメイン</a:t>
                      </a:r>
                    </a:p>
                  </a:txBody>
                  <a:tcPr marL="360000" marR="360000" marT="360000" marB="360000"/>
                </a:tc>
                <a:tc>
                  <a:txBody>
                    <a:bodyPr/>
                    <a:lstStyle/>
                    <a:p>
                      <a:r>
                        <a:rPr kumimoji="1" lang="ja-JP" altLang="en-US" sz="4000" dirty="0">
                          <a:latin typeface="M+ 1c light 本文"/>
                        </a:rPr>
                        <a:t>境界付けられたコンテキスト</a:t>
                      </a:r>
                    </a:p>
                  </a:txBody>
                  <a:tcPr marL="360000" marR="360000" marT="360000" marB="360000"/>
                </a:tc>
                <a:extLst>
                  <a:ext uri="{0D108BD9-81ED-4DB2-BD59-A6C34878D82A}">
                    <a16:rowId xmlns:a16="http://schemas.microsoft.com/office/drawing/2014/main" val="1758508174"/>
                  </a:ext>
                </a:extLst>
              </a:tr>
              <a:tr h="0">
                <a:tc>
                  <a:txBody>
                    <a:bodyPr/>
                    <a:lstStyle/>
                    <a:p>
                      <a:r>
                        <a:rPr kumimoji="1" lang="ja-JP" altLang="en-US" sz="4000" dirty="0"/>
                        <a:t>境界付けられたコンテキスト</a:t>
                      </a:r>
                      <a:endParaRPr kumimoji="1" lang="ja-JP" altLang="en-US" sz="4000" dirty="0">
                        <a:latin typeface="M+ 1c light 本文"/>
                      </a:endParaRPr>
                    </a:p>
                  </a:txBody>
                  <a:tcPr marL="360000" marR="360000" marT="360000" marB="360000"/>
                </a:tc>
                <a:tc>
                  <a:txBody>
                    <a:bodyPr/>
                    <a:lstStyle/>
                    <a:p>
                      <a:r>
                        <a:rPr kumimoji="1" lang="ja-JP" altLang="en-US" sz="4000" dirty="0"/>
                        <a:t>技術レイヤー</a:t>
                      </a:r>
                      <a:endParaRPr kumimoji="1" lang="ja-JP" altLang="en-US" sz="4000" dirty="0">
                        <a:latin typeface="M+ 1c light 本文"/>
                      </a:endParaRPr>
                    </a:p>
                  </a:txBody>
                  <a:tcPr marL="360000" marR="360000" marT="360000" marB="360000"/>
                </a:tc>
                <a:extLst>
                  <a:ext uri="{0D108BD9-81ED-4DB2-BD59-A6C34878D82A}">
                    <a16:rowId xmlns:a16="http://schemas.microsoft.com/office/drawing/2014/main" val="2406945622"/>
                  </a:ext>
                </a:extLst>
              </a:tr>
            </a:tbl>
          </a:graphicData>
        </a:graphic>
      </p:graphicFrame>
    </p:spTree>
    <p:extLst>
      <p:ext uri="{BB962C8B-B14F-4D97-AF65-F5344CB8AC3E}">
        <p14:creationId xmlns:p14="http://schemas.microsoft.com/office/powerpoint/2010/main" val="1515834104"/>
      </p:ext>
    </p:extLst>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3D4A0A-E726-3D74-D2BE-B21CEA82F508}"/>
            </a:ext>
          </a:extLst>
        </p:cNvPr>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D026098E-A0AA-D43F-1B88-CF01255A78B8}"/>
              </a:ext>
            </a:extLst>
          </p:cNvPr>
          <p:cNvSpPr/>
          <p:nvPr/>
        </p:nvSpPr>
        <p:spPr>
          <a:xfrm>
            <a:off x="1107636" y="1375792"/>
            <a:ext cx="16064100" cy="829072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上位の関心</a:t>
            </a:r>
          </a:p>
        </p:txBody>
      </p:sp>
      <p:sp>
        <p:nvSpPr>
          <p:cNvPr id="12" name="正方形/長方形 11">
            <a:extLst>
              <a:ext uri="{FF2B5EF4-FFF2-40B4-BE49-F238E27FC236}">
                <a16:creationId xmlns:a16="http://schemas.microsoft.com/office/drawing/2014/main" id="{DB33A67D-9221-B8E5-3215-692074BB209C}"/>
              </a:ext>
            </a:extLst>
          </p:cNvPr>
          <p:cNvSpPr/>
          <p:nvPr/>
        </p:nvSpPr>
        <p:spPr>
          <a:xfrm>
            <a:off x="2456956"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5" name="タイトル 4">
            <a:extLst>
              <a:ext uri="{FF2B5EF4-FFF2-40B4-BE49-F238E27FC236}">
                <a16:creationId xmlns:a16="http://schemas.microsoft.com/office/drawing/2014/main" id="{0F63A539-3F33-7CFC-D488-79BC62A1168F}"/>
              </a:ext>
            </a:extLst>
          </p:cNvPr>
          <p:cNvSpPr>
            <a:spLocks noGrp="1"/>
          </p:cNvSpPr>
          <p:nvPr>
            <p:ph type="title"/>
          </p:nvPr>
        </p:nvSpPr>
        <p:spPr/>
        <p:txBody>
          <a:bodyPr/>
          <a:lstStyle/>
          <a:p>
            <a:r>
              <a:rPr kumimoji="1" lang="ja-JP" altLang="en-US"/>
              <a:t>ソフトウェア アーキテクチャ</a:t>
            </a:r>
            <a:r>
              <a:rPr kumimoji="1" lang="ja-JP" altLang="en-US" dirty="0"/>
              <a:t>の</a:t>
            </a:r>
            <a:r>
              <a:rPr kumimoji="1" lang="en-US" altLang="ja-JP" dirty="0"/>
              <a:t>3</a:t>
            </a:r>
            <a:r>
              <a:rPr kumimoji="1" lang="ja-JP" altLang="en-US" dirty="0"/>
              <a:t>種の神器</a:t>
            </a:r>
          </a:p>
        </p:txBody>
      </p:sp>
      <p:sp>
        <p:nvSpPr>
          <p:cNvPr id="20" name="正方形/長方形 19">
            <a:extLst>
              <a:ext uri="{FF2B5EF4-FFF2-40B4-BE49-F238E27FC236}">
                <a16:creationId xmlns:a16="http://schemas.microsoft.com/office/drawing/2014/main" id="{9770E2A2-755E-D0CD-4B77-DD563BE87BB6}"/>
              </a:ext>
            </a:extLst>
          </p:cNvPr>
          <p:cNvSpPr/>
          <p:nvPr/>
        </p:nvSpPr>
        <p:spPr>
          <a:xfrm>
            <a:off x="11752155"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24" name="矢印: 折線 23">
            <a:extLst>
              <a:ext uri="{FF2B5EF4-FFF2-40B4-BE49-F238E27FC236}">
                <a16:creationId xmlns:a16="http://schemas.microsoft.com/office/drawing/2014/main" id="{73DAD961-0B69-22D7-D273-E552B247A649}"/>
              </a:ext>
            </a:extLst>
          </p:cNvPr>
          <p:cNvSpPr/>
          <p:nvPr/>
        </p:nvSpPr>
        <p:spPr>
          <a:xfrm rot="5400000" flipV="1">
            <a:off x="5761002" y="1195128"/>
            <a:ext cx="1411353" cy="4874295"/>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27" name="テキスト ボックス 26">
            <a:extLst>
              <a:ext uri="{FF2B5EF4-FFF2-40B4-BE49-F238E27FC236}">
                <a16:creationId xmlns:a16="http://schemas.microsoft.com/office/drawing/2014/main" id="{A7666BB0-E2E0-C2D3-93FE-DC8792D6E1C3}"/>
              </a:ext>
            </a:extLst>
          </p:cNvPr>
          <p:cNvSpPr txBox="1"/>
          <p:nvPr/>
        </p:nvSpPr>
        <p:spPr>
          <a:xfrm>
            <a:off x="14104696" y="2797908"/>
            <a:ext cx="2749471" cy="707886"/>
          </a:xfrm>
          <a:prstGeom prst="rect">
            <a:avLst/>
          </a:prstGeom>
          <a:noFill/>
        </p:spPr>
        <p:txBody>
          <a:bodyPr wrap="none" rtlCol="0">
            <a:spAutoFit/>
          </a:bodyPr>
          <a:lstStyle/>
          <a:p>
            <a:r>
              <a:rPr kumimoji="1" lang="ja-JP" altLang="en-US" sz="4000">
                <a:solidFill>
                  <a:srgbClr val="C00000"/>
                </a:solidFill>
                <a:latin typeface="+mn-ea"/>
                <a:cs typeface="Open Sans Light" panose="020B0306030504020204" pitchFamily="34" charset="0"/>
              </a:rPr>
              <a:t>関心の分離</a:t>
            </a:r>
          </a:p>
        </p:txBody>
      </p:sp>
      <p:grpSp>
        <p:nvGrpSpPr>
          <p:cNvPr id="65" name="グループ化 64">
            <a:extLst>
              <a:ext uri="{FF2B5EF4-FFF2-40B4-BE49-F238E27FC236}">
                <a16:creationId xmlns:a16="http://schemas.microsoft.com/office/drawing/2014/main" id="{CEEFCEBA-6553-C757-8229-97595CCB8C66}"/>
              </a:ext>
            </a:extLst>
          </p:cNvPr>
          <p:cNvGrpSpPr/>
          <p:nvPr/>
        </p:nvGrpSpPr>
        <p:grpSpPr>
          <a:xfrm>
            <a:off x="8866251" y="2279039"/>
            <a:ext cx="5390632" cy="2058912"/>
            <a:chOff x="8866251" y="2279039"/>
            <a:chExt cx="5390632" cy="2058912"/>
          </a:xfrm>
        </p:grpSpPr>
        <p:sp>
          <p:nvSpPr>
            <p:cNvPr id="23" name="フローチャート: 処理 22">
              <a:extLst>
                <a:ext uri="{FF2B5EF4-FFF2-40B4-BE49-F238E27FC236}">
                  <a16:creationId xmlns:a16="http://schemas.microsoft.com/office/drawing/2014/main" id="{5A9F6A00-B4D1-182D-B391-54C4B5894DE2}"/>
                </a:ext>
              </a:extLst>
            </p:cNvPr>
            <p:cNvSpPr/>
            <p:nvPr/>
          </p:nvSpPr>
          <p:spPr>
            <a:xfrm>
              <a:off x="8866251" y="2279039"/>
              <a:ext cx="401725" cy="1037738"/>
            </a:xfrm>
            <a:prstGeom prst="flowChartProcess">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4" name="矢印: 折線 63">
              <a:extLst>
                <a:ext uri="{FF2B5EF4-FFF2-40B4-BE49-F238E27FC236}">
                  <a16:creationId xmlns:a16="http://schemas.microsoft.com/office/drawing/2014/main" id="{886AEBBA-B478-962E-F9EA-A0594530F742}"/>
                </a:ext>
              </a:extLst>
            </p:cNvPr>
            <p:cNvSpPr/>
            <p:nvPr/>
          </p:nvSpPr>
          <p:spPr>
            <a:xfrm rot="5400000">
              <a:off x="10874678" y="955746"/>
              <a:ext cx="1411353" cy="5353057"/>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4" name="フローチャート: 処理 3">
            <a:extLst>
              <a:ext uri="{FF2B5EF4-FFF2-40B4-BE49-F238E27FC236}">
                <a16:creationId xmlns:a16="http://schemas.microsoft.com/office/drawing/2014/main" id="{9B3F6EEF-4CAC-D792-A8AA-FB0CDD870145}"/>
              </a:ext>
            </a:extLst>
          </p:cNvPr>
          <p:cNvSpPr/>
          <p:nvPr/>
        </p:nvSpPr>
        <p:spPr>
          <a:xfrm>
            <a:off x="1107636" y="1375792"/>
            <a:ext cx="16072728" cy="8290722"/>
          </a:xfrm>
          <a:prstGeom prst="flowChartProcess">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aphicFrame>
        <p:nvGraphicFramePr>
          <p:cNvPr id="2" name="表 2">
            <a:extLst>
              <a:ext uri="{FF2B5EF4-FFF2-40B4-BE49-F238E27FC236}">
                <a16:creationId xmlns:a16="http://schemas.microsoft.com/office/drawing/2014/main" id="{9A1AF1AC-89C2-2806-FBFE-3CD395A54704}"/>
              </a:ext>
            </a:extLst>
          </p:cNvPr>
          <p:cNvGraphicFramePr>
            <a:graphicFrameLocks noGrp="1"/>
          </p:cNvGraphicFramePr>
          <p:nvPr/>
        </p:nvGraphicFramePr>
        <p:xfrm>
          <a:off x="1701386" y="3504007"/>
          <a:ext cx="14876600" cy="5318400"/>
        </p:xfrm>
        <a:graphic>
          <a:graphicData uri="http://schemas.openxmlformats.org/drawingml/2006/table">
            <a:tbl>
              <a:tblPr firstRow="1" bandRow="1">
                <a:tableStyleId>{B301B821-A1FF-4177-AEE7-76D212191A09}</a:tableStyleId>
              </a:tblPr>
              <a:tblGrid>
                <a:gridCol w="7438300">
                  <a:extLst>
                    <a:ext uri="{9D8B030D-6E8A-4147-A177-3AD203B41FA5}">
                      <a16:colId xmlns:a16="http://schemas.microsoft.com/office/drawing/2014/main" val="2945538610"/>
                    </a:ext>
                  </a:extLst>
                </a:gridCol>
                <a:gridCol w="7438300">
                  <a:extLst>
                    <a:ext uri="{9D8B030D-6E8A-4147-A177-3AD203B41FA5}">
                      <a16:colId xmlns:a16="http://schemas.microsoft.com/office/drawing/2014/main" val="186293633"/>
                    </a:ext>
                  </a:extLst>
                </a:gridCol>
              </a:tblGrid>
              <a:tr h="0">
                <a:tc>
                  <a:txBody>
                    <a:bodyPr/>
                    <a:lstStyle/>
                    <a:p>
                      <a:r>
                        <a:rPr kumimoji="1" lang="ja-JP" altLang="en-US" sz="4000"/>
                        <a:t>上位の関心</a:t>
                      </a:r>
                      <a:endParaRPr kumimoji="1" lang="ja-JP" altLang="en-US" sz="4000" b="0">
                        <a:latin typeface="M+ 1c light 本文"/>
                      </a:endParaRPr>
                    </a:p>
                  </a:txBody>
                  <a:tcPr marL="360000" marR="360000" marT="360000" marB="360000"/>
                </a:tc>
                <a:tc>
                  <a:txBody>
                    <a:bodyPr/>
                    <a:lstStyle/>
                    <a:p>
                      <a:r>
                        <a:rPr kumimoji="1" lang="ja-JP" altLang="en-US" sz="4000"/>
                        <a:t>個別の関心</a:t>
                      </a:r>
                      <a:endParaRPr kumimoji="1" lang="en-US" altLang="ja-JP" sz="4000" b="0">
                        <a:latin typeface="M+ 1c light 本文"/>
                      </a:endParaRPr>
                    </a:p>
                  </a:txBody>
                  <a:tcPr marL="360000" marR="360000" marT="360000" marB="360000"/>
                </a:tc>
                <a:extLst>
                  <a:ext uri="{0D108BD9-81ED-4DB2-BD59-A6C34878D82A}">
                    <a16:rowId xmlns:a16="http://schemas.microsoft.com/office/drawing/2014/main" val="502058418"/>
                  </a:ext>
                </a:extLst>
              </a:tr>
              <a:tr h="0">
                <a:tc>
                  <a:txBody>
                    <a:bodyPr/>
                    <a:lstStyle/>
                    <a:p>
                      <a:r>
                        <a:rPr kumimoji="1" lang="ja-JP" altLang="en-US" sz="4000" dirty="0">
                          <a:latin typeface="M+ 1c light 本文"/>
                        </a:rPr>
                        <a:t>ドメイン</a:t>
                      </a:r>
                    </a:p>
                  </a:txBody>
                  <a:tcPr marL="360000" marR="360000" marT="360000" marB="360000"/>
                </a:tc>
                <a:tc>
                  <a:txBody>
                    <a:bodyPr/>
                    <a:lstStyle/>
                    <a:p>
                      <a:r>
                        <a:rPr kumimoji="1" lang="ja-JP" altLang="en-US" sz="4000" dirty="0"/>
                        <a:t>サブドメイン</a:t>
                      </a:r>
                      <a:endParaRPr kumimoji="1" lang="ja-JP" altLang="en-US" sz="4000" dirty="0">
                        <a:latin typeface="M+ 1c light 本文"/>
                      </a:endParaRPr>
                    </a:p>
                  </a:txBody>
                  <a:tcPr marL="360000" marR="360000" marT="360000" marB="360000"/>
                </a:tc>
                <a:extLst>
                  <a:ext uri="{0D108BD9-81ED-4DB2-BD59-A6C34878D82A}">
                    <a16:rowId xmlns:a16="http://schemas.microsoft.com/office/drawing/2014/main" val="3468378629"/>
                  </a:ext>
                </a:extLst>
              </a:tr>
              <a:tr h="0">
                <a:tc>
                  <a:txBody>
                    <a:bodyPr/>
                    <a:lstStyle/>
                    <a:p>
                      <a:r>
                        <a:rPr kumimoji="1" lang="ja-JP" altLang="en-US" sz="4000" dirty="0">
                          <a:latin typeface="M+ 1c light 本文"/>
                        </a:rPr>
                        <a:t>サブドメイン</a:t>
                      </a:r>
                    </a:p>
                  </a:txBody>
                  <a:tcPr marL="360000" marR="360000" marT="360000" marB="360000"/>
                </a:tc>
                <a:tc>
                  <a:txBody>
                    <a:bodyPr/>
                    <a:lstStyle/>
                    <a:p>
                      <a:r>
                        <a:rPr kumimoji="1" lang="ja-JP" altLang="en-US" sz="4000" dirty="0">
                          <a:latin typeface="M+ 1c light 本文"/>
                        </a:rPr>
                        <a:t>境界付けられたコンテキスト</a:t>
                      </a:r>
                    </a:p>
                  </a:txBody>
                  <a:tcPr marL="360000" marR="360000" marT="360000" marB="360000"/>
                </a:tc>
                <a:extLst>
                  <a:ext uri="{0D108BD9-81ED-4DB2-BD59-A6C34878D82A}">
                    <a16:rowId xmlns:a16="http://schemas.microsoft.com/office/drawing/2014/main" val="1758508174"/>
                  </a:ext>
                </a:extLst>
              </a:tr>
              <a:tr h="0">
                <a:tc>
                  <a:txBody>
                    <a:bodyPr/>
                    <a:lstStyle/>
                    <a:p>
                      <a:r>
                        <a:rPr kumimoji="1" lang="ja-JP" altLang="en-US" sz="4000" dirty="0"/>
                        <a:t>境界付けられたコンテキスト</a:t>
                      </a:r>
                      <a:endParaRPr kumimoji="1" lang="ja-JP" altLang="en-US" sz="4000" dirty="0">
                        <a:latin typeface="M+ 1c light 本文"/>
                      </a:endParaRPr>
                    </a:p>
                  </a:txBody>
                  <a:tcPr marL="360000" marR="360000" marT="360000" marB="360000"/>
                </a:tc>
                <a:tc>
                  <a:txBody>
                    <a:bodyPr/>
                    <a:lstStyle/>
                    <a:p>
                      <a:r>
                        <a:rPr kumimoji="1" lang="ja-JP" altLang="en-US" sz="4000" dirty="0"/>
                        <a:t>技術レイヤー</a:t>
                      </a:r>
                      <a:endParaRPr kumimoji="1" lang="ja-JP" altLang="en-US" sz="4000" dirty="0">
                        <a:latin typeface="M+ 1c light 本文"/>
                      </a:endParaRPr>
                    </a:p>
                  </a:txBody>
                  <a:tcPr marL="360000" marR="360000" marT="360000" marB="360000"/>
                </a:tc>
                <a:extLst>
                  <a:ext uri="{0D108BD9-81ED-4DB2-BD59-A6C34878D82A}">
                    <a16:rowId xmlns:a16="http://schemas.microsoft.com/office/drawing/2014/main" val="2406945622"/>
                  </a:ext>
                </a:extLst>
              </a:tr>
            </a:tbl>
          </a:graphicData>
        </a:graphic>
      </p:graphicFrame>
      <p:sp>
        <p:nvSpPr>
          <p:cNvPr id="3" name="爆発: 14 pt 2">
            <a:extLst>
              <a:ext uri="{FF2B5EF4-FFF2-40B4-BE49-F238E27FC236}">
                <a16:creationId xmlns:a16="http://schemas.microsoft.com/office/drawing/2014/main" id="{DDEB4AC5-62DA-6565-48F2-CAD47E160BD5}"/>
              </a:ext>
            </a:extLst>
          </p:cNvPr>
          <p:cNvSpPr/>
          <p:nvPr/>
        </p:nvSpPr>
        <p:spPr>
          <a:xfrm>
            <a:off x="2743200" y="558342"/>
            <a:ext cx="10671879" cy="4479131"/>
          </a:xfrm>
          <a:prstGeom prst="irregularSeal2">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kumimoji="1" lang="ja-JP" altLang="en-US" sz="4000" dirty="0">
                <a:latin typeface="M+ 1c light" panose="020B0403020204020204" pitchFamily="50" charset="-128"/>
                <a:ea typeface="M+ 1c light" panose="020B0403020204020204" pitchFamily="50" charset="-128"/>
                <a:cs typeface="M+ 1c light" panose="020B0403020204020204" pitchFamily="50" charset="-128"/>
              </a:rPr>
              <a:t>直交する関心に注意</a:t>
            </a:r>
          </a:p>
        </p:txBody>
      </p:sp>
    </p:spTree>
    <p:extLst>
      <p:ext uri="{BB962C8B-B14F-4D97-AF65-F5344CB8AC3E}">
        <p14:creationId xmlns:p14="http://schemas.microsoft.com/office/powerpoint/2010/main" val="9114405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字幕 4">
            <a:extLst>
              <a:ext uri="{FF2B5EF4-FFF2-40B4-BE49-F238E27FC236}">
                <a16:creationId xmlns:a16="http://schemas.microsoft.com/office/drawing/2014/main" id="{6024D3DE-AE00-4C10-8D6E-F4922697C5D6}"/>
              </a:ext>
            </a:extLst>
          </p:cNvPr>
          <p:cNvSpPr>
            <a:spLocks noGrp="1"/>
          </p:cNvSpPr>
          <p:nvPr>
            <p:ph type="subTitle" idx="1"/>
          </p:nvPr>
        </p:nvSpPr>
        <p:spPr/>
        <p:txBody>
          <a:bodyPr/>
          <a:lstStyle/>
          <a:p>
            <a:r>
              <a:rPr kumimoji="1" lang="ja-JP" altLang="en-US"/>
              <a:t>この図が良くできてい過ぎて誤解を招く</a:t>
            </a:r>
          </a:p>
        </p:txBody>
      </p:sp>
    </p:spTree>
    <p:extLst>
      <p:ext uri="{BB962C8B-B14F-4D97-AF65-F5344CB8AC3E}">
        <p14:creationId xmlns:p14="http://schemas.microsoft.com/office/powerpoint/2010/main" val="881767798"/>
      </p:ext>
    </p:extLst>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320E8607-E525-4C0C-899E-DEA0F090453D}"/>
              </a:ext>
            </a:extLst>
          </p:cNvPr>
          <p:cNvSpPr/>
          <p:nvPr/>
        </p:nvSpPr>
        <p:spPr>
          <a:xfrm>
            <a:off x="1107636" y="1375792"/>
            <a:ext cx="16064100" cy="829072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上位の関心</a:t>
            </a:r>
          </a:p>
        </p:txBody>
      </p:sp>
      <p:sp>
        <p:nvSpPr>
          <p:cNvPr id="12" name="正方形/長方形 11">
            <a:extLst>
              <a:ext uri="{FF2B5EF4-FFF2-40B4-BE49-F238E27FC236}">
                <a16:creationId xmlns:a16="http://schemas.microsoft.com/office/drawing/2014/main" id="{8ACBD761-509E-4B02-82B8-AE7EFDA049CB}"/>
              </a:ext>
            </a:extLst>
          </p:cNvPr>
          <p:cNvSpPr/>
          <p:nvPr/>
        </p:nvSpPr>
        <p:spPr>
          <a:xfrm>
            <a:off x="2456956"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ソフトウェア アーキテクチャ</a:t>
            </a:r>
            <a:r>
              <a:rPr kumimoji="1" lang="ja-JP" altLang="en-US" dirty="0"/>
              <a:t>の</a:t>
            </a:r>
            <a:r>
              <a:rPr kumimoji="1" lang="en-US" altLang="ja-JP" dirty="0"/>
              <a:t>3</a:t>
            </a:r>
            <a:r>
              <a:rPr kumimoji="1" lang="ja-JP" altLang="en-US" dirty="0"/>
              <a:t>種の神器</a:t>
            </a:r>
          </a:p>
        </p:txBody>
      </p:sp>
      <p:sp>
        <p:nvSpPr>
          <p:cNvPr id="20" name="正方形/長方形 19">
            <a:extLst>
              <a:ext uri="{FF2B5EF4-FFF2-40B4-BE49-F238E27FC236}">
                <a16:creationId xmlns:a16="http://schemas.microsoft.com/office/drawing/2014/main" id="{6F3E22C1-2B44-4E0B-932F-51E0F137CFAA}"/>
              </a:ext>
            </a:extLst>
          </p:cNvPr>
          <p:cNvSpPr/>
          <p:nvPr/>
        </p:nvSpPr>
        <p:spPr>
          <a:xfrm>
            <a:off x="11752155"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24" name="矢印: 折線 23">
            <a:extLst>
              <a:ext uri="{FF2B5EF4-FFF2-40B4-BE49-F238E27FC236}">
                <a16:creationId xmlns:a16="http://schemas.microsoft.com/office/drawing/2014/main" id="{80017F81-C6AF-459D-843B-553FFAD0FA3D}"/>
              </a:ext>
            </a:extLst>
          </p:cNvPr>
          <p:cNvSpPr/>
          <p:nvPr/>
        </p:nvSpPr>
        <p:spPr>
          <a:xfrm rot="5400000" flipV="1">
            <a:off x="5761002" y="1195128"/>
            <a:ext cx="1411353" cy="4874295"/>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27" name="テキスト ボックス 26">
            <a:extLst>
              <a:ext uri="{FF2B5EF4-FFF2-40B4-BE49-F238E27FC236}">
                <a16:creationId xmlns:a16="http://schemas.microsoft.com/office/drawing/2014/main" id="{A88B05E8-6EFA-4E9D-861E-64AAF5FAF2C1}"/>
              </a:ext>
            </a:extLst>
          </p:cNvPr>
          <p:cNvSpPr txBox="1"/>
          <p:nvPr/>
        </p:nvSpPr>
        <p:spPr>
          <a:xfrm>
            <a:off x="14104696" y="2797908"/>
            <a:ext cx="2749471" cy="707886"/>
          </a:xfrm>
          <a:prstGeom prst="rect">
            <a:avLst/>
          </a:prstGeom>
          <a:noFill/>
        </p:spPr>
        <p:txBody>
          <a:bodyPr wrap="none" rtlCol="0">
            <a:spAutoFit/>
          </a:bodyPr>
          <a:lstStyle/>
          <a:p>
            <a:r>
              <a:rPr kumimoji="1" lang="ja-JP" altLang="en-US" sz="4000">
                <a:solidFill>
                  <a:srgbClr val="C00000"/>
                </a:solidFill>
                <a:latin typeface="+mn-ea"/>
                <a:cs typeface="Open Sans Light" panose="020B0306030504020204" pitchFamily="34" charset="0"/>
              </a:rPr>
              <a:t>関心の分離</a:t>
            </a:r>
          </a:p>
        </p:txBody>
      </p:sp>
      <p:grpSp>
        <p:nvGrpSpPr>
          <p:cNvPr id="65" name="グループ化 64">
            <a:extLst>
              <a:ext uri="{FF2B5EF4-FFF2-40B4-BE49-F238E27FC236}">
                <a16:creationId xmlns:a16="http://schemas.microsoft.com/office/drawing/2014/main" id="{BEE98582-29AB-422D-8C79-8777B5CFA889}"/>
              </a:ext>
            </a:extLst>
          </p:cNvPr>
          <p:cNvGrpSpPr/>
          <p:nvPr/>
        </p:nvGrpSpPr>
        <p:grpSpPr>
          <a:xfrm>
            <a:off x="8866251" y="2279039"/>
            <a:ext cx="5390632" cy="2058912"/>
            <a:chOff x="8866251" y="2279039"/>
            <a:chExt cx="5390632" cy="2058912"/>
          </a:xfrm>
        </p:grpSpPr>
        <p:sp>
          <p:nvSpPr>
            <p:cNvPr id="23" name="フローチャート: 処理 22">
              <a:extLst>
                <a:ext uri="{FF2B5EF4-FFF2-40B4-BE49-F238E27FC236}">
                  <a16:creationId xmlns:a16="http://schemas.microsoft.com/office/drawing/2014/main" id="{1B20D788-E942-4E3C-A1C0-57007DC0AF40}"/>
                </a:ext>
              </a:extLst>
            </p:cNvPr>
            <p:cNvSpPr/>
            <p:nvPr/>
          </p:nvSpPr>
          <p:spPr>
            <a:xfrm>
              <a:off x="8866251" y="2279039"/>
              <a:ext cx="401725" cy="1037738"/>
            </a:xfrm>
            <a:prstGeom prst="flowChartProcess">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4" name="矢印: 折線 63">
              <a:extLst>
                <a:ext uri="{FF2B5EF4-FFF2-40B4-BE49-F238E27FC236}">
                  <a16:creationId xmlns:a16="http://schemas.microsoft.com/office/drawing/2014/main" id="{D5C195B1-5712-44FB-8C63-CF69CFE1FE87}"/>
                </a:ext>
              </a:extLst>
            </p:cNvPr>
            <p:cNvSpPr/>
            <p:nvPr/>
          </p:nvSpPr>
          <p:spPr>
            <a:xfrm rot="5400000">
              <a:off x="10874678" y="955746"/>
              <a:ext cx="1411353" cy="5353057"/>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Tree>
    <p:extLst>
      <p:ext uri="{BB962C8B-B14F-4D97-AF65-F5344CB8AC3E}">
        <p14:creationId xmlns:p14="http://schemas.microsoft.com/office/powerpoint/2010/main" val="3612686939"/>
      </p:ext>
    </p:extLst>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320E8607-E525-4C0C-899E-DEA0F090453D}"/>
              </a:ext>
            </a:extLst>
          </p:cNvPr>
          <p:cNvSpPr/>
          <p:nvPr/>
        </p:nvSpPr>
        <p:spPr>
          <a:xfrm>
            <a:off x="1107636" y="1375792"/>
            <a:ext cx="16064100" cy="829072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上位の関心</a:t>
            </a:r>
          </a:p>
        </p:txBody>
      </p:sp>
      <p:sp>
        <p:nvSpPr>
          <p:cNvPr id="12" name="正方形/長方形 11">
            <a:extLst>
              <a:ext uri="{FF2B5EF4-FFF2-40B4-BE49-F238E27FC236}">
                <a16:creationId xmlns:a16="http://schemas.microsoft.com/office/drawing/2014/main" id="{8ACBD761-509E-4B02-82B8-AE7EFDA049CB}"/>
              </a:ext>
            </a:extLst>
          </p:cNvPr>
          <p:cNvSpPr/>
          <p:nvPr/>
        </p:nvSpPr>
        <p:spPr>
          <a:xfrm>
            <a:off x="2456956"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ソフトウェア アーキテクチャ</a:t>
            </a:r>
            <a:r>
              <a:rPr kumimoji="1" lang="ja-JP" altLang="en-US" dirty="0"/>
              <a:t>の</a:t>
            </a:r>
            <a:r>
              <a:rPr kumimoji="1" lang="en-US" altLang="ja-JP" dirty="0"/>
              <a:t>3</a:t>
            </a:r>
            <a:r>
              <a:rPr kumimoji="1" lang="ja-JP" altLang="en-US" dirty="0"/>
              <a:t>種の神器</a:t>
            </a:r>
          </a:p>
        </p:txBody>
      </p:sp>
      <p:sp>
        <p:nvSpPr>
          <p:cNvPr id="20" name="正方形/長方形 19">
            <a:extLst>
              <a:ext uri="{FF2B5EF4-FFF2-40B4-BE49-F238E27FC236}">
                <a16:creationId xmlns:a16="http://schemas.microsoft.com/office/drawing/2014/main" id="{6F3E22C1-2B44-4E0B-932F-51E0F137CFAA}"/>
              </a:ext>
            </a:extLst>
          </p:cNvPr>
          <p:cNvSpPr/>
          <p:nvPr/>
        </p:nvSpPr>
        <p:spPr>
          <a:xfrm>
            <a:off x="11752155"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24" name="矢印: 折線 23">
            <a:extLst>
              <a:ext uri="{FF2B5EF4-FFF2-40B4-BE49-F238E27FC236}">
                <a16:creationId xmlns:a16="http://schemas.microsoft.com/office/drawing/2014/main" id="{80017F81-C6AF-459D-843B-553FFAD0FA3D}"/>
              </a:ext>
            </a:extLst>
          </p:cNvPr>
          <p:cNvSpPr/>
          <p:nvPr/>
        </p:nvSpPr>
        <p:spPr>
          <a:xfrm rot="5400000" flipV="1">
            <a:off x="5761002" y="1195128"/>
            <a:ext cx="1411353" cy="4874295"/>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27" name="テキスト ボックス 26">
            <a:extLst>
              <a:ext uri="{FF2B5EF4-FFF2-40B4-BE49-F238E27FC236}">
                <a16:creationId xmlns:a16="http://schemas.microsoft.com/office/drawing/2014/main" id="{A88B05E8-6EFA-4E9D-861E-64AAF5FAF2C1}"/>
              </a:ext>
            </a:extLst>
          </p:cNvPr>
          <p:cNvSpPr txBox="1"/>
          <p:nvPr/>
        </p:nvSpPr>
        <p:spPr>
          <a:xfrm>
            <a:off x="14104696" y="2797908"/>
            <a:ext cx="2749471" cy="707886"/>
          </a:xfrm>
          <a:prstGeom prst="rect">
            <a:avLst/>
          </a:prstGeom>
          <a:noFill/>
        </p:spPr>
        <p:txBody>
          <a:bodyPr wrap="none" rtlCol="0">
            <a:spAutoFit/>
          </a:bodyPr>
          <a:lstStyle/>
          <a:p>
            <a:r>
              <a:rPr kumimoji="1" lang="ja-JP" altLang="en-US" sz="4000">
                <a:solidFill>
                  <a:srgbClr val="C00000"/>
                </a:solidFill>
                <a:latin typeface="+mn-ea"/>
                <a:cs typeface="Open Sans Light" panose="020B0306030504020204" pitchFamily="34" charset="0"/>
              </a:rPr>
              <a:t>関心の分離</a:t>
            </a:r>
          </a:p>
        </p:txBody>
      </p:sp>
      <p:sp>
        <p:nvSpPr>
          <p:cNvPr id="32" name="テキスト ボックス 31">
            <a:extLst>
              <a:ext uri="{FF2B5EF4-FFF2-40B4-BE49-F238E27FC236}">
                <a16:creationId xmlns:a16="http://schemas.microsoft.com/office/drawing/2014/main" id="{B7517845-D9E8-4FE4-A3C5-2AD5E3292946}"/>
              </a:ext>
            </a:extLst>
          </p:cNvPr>
          <p:cNvSpPr txBox="1"/>
          <p:nvPr/>
        </p:nvSpPr>
        <p:spPr>
          <a:xfrm>
            <a:off x="8215881" y="3872356"/>
            <a:ext cx="1723549" cy="707886"/>
          </a:xfrm>
          <a:prstGeom prst="rect">
            <a:avLst/>
          </a:prstGeom>
          <a:noFill/>
        </p:spPr>
        <p:txBody>
          <a:bodyPr wrap="none" rtlCol="0">
            <a:spAutoFit/>
          </a:bodyPr>
          <a:lstStyle/>
          <a:p>
            <a:pPr algn="ctr"/>
            <a:r>
              <a:rPr kumimoji="1" lang="ja-JP" altLang="en-US" sz="4000">
                <a:solidFill>
                  <a:srgbClr val="C00000"/>
                </a:solidFill>
                <a:latin typeface="+mn-ea"/>
                <a:cs typeface="Open Sans Light" panose="020B0306030504020204" pitchFamily="34" charset="0"/>
              </a:rPr>
              <a:t>疎結合</a:t>
            </a:r>
          </a:p>
        </p:txBody>
      </p:sp>
      <p:sp>
        <p:nvSpPr>
          <p:cNvPr id="33" name="楕円 32">
            <a:extLst>
              <a:ext uri="{FF2B5EF4-FFF2-40B4-BE49-F238E27FC236}">
                <a16:creationId xmlns:a16="http://schemas.microsoft.com/office/drawing/2014/main" id="{90DDA1AF-AD42-4380-A3BB-134C659DE489}"/>
              </a:ext>
            </a:extLst>
          </p:cNvPr>
          <p:cNvSpPr/>
          <p:nvPr/>
        </p:nvSpPr>
        <p:spPr>
          <a:xfrm>
            <a:off x="7851663" y="4580242"/>
            <a:ext cx="2451987" cy="2249239"/>
          </a:xfrm>
          <a:prstGeom prst="ellipse">
            <a:avLst/>
          </a:prstGeom>
          <a:ln/>
        </p:spPr>
        <p:style>
          <a:lnRef idx="2">
            <a:schemeClr val="accent5"/>
          </a:lnRef>
          <a:fillRef idx="1">
            <a:schemeClr val="lt1"/>
          </a:fillRef>
          <a:effectRef idx="0">
            <a:schemeClr val="accent5"/>
          </a:effectRef>
          <a:fontRef idx="minor">
            <a:schemeClr val="dk1"/>
          </a:fontRef>
        </p:style>
        <p:txBody>
          <a:bodyPr wrap="none" lIns="0" tIns="0" rIns="0" bIns="0" rtlCol="0" anchor="ctr"/>
          <a:lstStyle/>
          <a:p>
            <a:pPr algn="ctr"/>
            <a:r>
              <a:rPr kumimoji="1" lang="ja-JP" altLang="en-US">
                <a:latin typeface="M+ 1c light" panose="020B0403020204020204" pitchFamily="50" charset="-128"/>
                <a:ea typeface="M+ 1c light" panose="020B0403020204020204" pitchFamily="50" charset="-128"/>
                <a:cs typeface="M+ 1c light" panose="020B0403020204020204" pitchFamily="50" charset="-128"/>
              </a:rPr>
              <a:t>コントラクト</a:t>
            </a:r>
            <a:endParaRPr kumimoji="1" lang="en-US" altLang="ja-JP">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a:latin typeface="M+ 1c light" panose="020B0403020204020204" pitchFamily="50" charset="-128"/>
                <a:ea typeface="M+ 1c light" panose="020B0403020204020204" pitchFamily="50" charset="-128"/>
                <a:cs typeface="M+ 1c light" panose="020B0403020204020204" pitchFamily="50" charset="-128"/>
              </a:rPr>
              <a:t>（≒</a:t>
            </a:r>
            <a:r>
              <a:rPr kumimoji="1" lang="en-US" altLang="ja-JP">
                <a:latin typeface="M+ 1c light" panose="020B0403020204020204" pitchFamily="50" charset="-128"/>
                <a:ea typeface="M+ 1c light" panose="020B0403020204020204" pitchFamily="50" charset="-128"/>
                <a:cs typeface="M+ 1c light" panose="020B0403020204020204" pitchFamily="50" charset="-128"/>
              </a:rPr>
              <a:t>Interface</a:t>
            </a:r>
            <a:r>
              <a:rPr kumimoji="1" lang="ja-JP" altLang="en-US">
                <a:latin typeface="M+ 1c light" panose="020B0403020204020204" pitchFamily="50" charset="-128"/>
                <a:ea typeface="M+ 1c light" panose="020B0403020204020204" pitchFamily="50" charset="-128"/>
                <a:cs typeface="M+ 1c light" panose="020B0403020204020204" pitchFamily="50" charset="-128"/>
              </a:rPr>
              <a:t>）</a:t>
            </a:r>
          </a:p>
        </p:txBody>
      </p:sp>
      <p:grpSp>
        <p:nvGrpSpPr>
          <p:cNvPr id="37" name="グループ化 36">
            <a:extLst>
              <a:ext uri="{FF2B5EF4-FFF2-40B4-BE49-F238E27FC236}">
                <a16:creationId xmlns:a16="http://schemas.microsoft.com/office/drawing/2014/main" id="{53790EDA-950E-4335-92FC-F30C089707CF}"/>
              </a:ext>
            </a:extLst>
          </p:cNvPr>
          <p:cNvGrpSpPr/>
          <p:nvPr/>
        </p:nvGrpSpPr>
        <p:grpSpPr>
          <a:xfrm>
            <a:off x="6197072" y="5547166"/>
            <a:ext cx="1830000" cy="342901"/>
            <a:chOff x="5915348" y="5285909"/>
            <a:chExt cx="1830000" cy="342901"/>
          </a:xfrm>
        </p:grpSpPr>
        <p:sp>
          <p:nvSpPr>
            <p:cNvPr id="28" name="楕円 27">
              <a:extLst>
                <a:ext uri="{FF2B5EF4-FFF2-40B4-BE49-F238E27FC236}">
                  <a16:creationId xmlns:a16="http://schemas.microsoft.com/office/drawing/2014/main" id="{2BC6ADF7-955B-4A22-A47F-03599B2D1BC6}"/>
                </a:ext>
              </a:extLst>
            </p:cNvPr>
            <p:cNvSpPr/>
            <p:nvPr/>
          </p:nvSpPr>
          <p:spPr>
            <a:xfrm>
              <a:off x="5915348" y="5285910"/>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31" name="直線コネクタ 30">
              <a:extLst>
                <a:ext uri="{FF2B5EF4-FFF2-40B4-BE49-F238E27FC236}">
                  <a16:creationId xmlns:a16="http://schemas.microsoft.com/office/drawing/2014/main" id="{A886C3B2-F388-4988-AD2F-F006685B2D7C}"/>
                </a:ext>
              </a:extLst>
            </p:cNvPr>
            <p:cNvCxnSpPr>
              <a:cxnSpLocks/>
              <a:stCxn id="28" idx="6"/>
              <a:endCxn id="29" idx="2"/>
            </p:cNvCxnSpPr>
            <p:nvPr/>
          </p:nvCxnSpPr>
          <p:spPr>
            <a:xfrm flipV="1">
              <a:off x="6258248" y="5457359"/>
              <a:ext cx="1144200" cy="1"/>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B7F110F6-DFF4-4B8C-AFEF-A22B631C7A81}"/>
                </a:ext>
              </a:extLst>
            </p:cNvPr>
            <p:cNvSpPr/>
            <p:nvPr/>
          </p:nvSpPr>
          <p:spPr>
            <a:xfrm>
              <a:off x="7402448" y="5285909"/>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grpSp>
        <p:nvGrpSpPr>
          <p:cNvPr id="38" name="グループ化 37">
            <a:extLst>
              <a:ext uri="{FF2B5EF4-FFF2-40B4-BE49-F238E27FC236}">
                <a16:creationId xmlns:a16="http://schemas.microsoft.com/office/drawing/2014/main" id="{0D24DAA1-6C7A-48E3-840D-9E15ED4A55DB}"/>
              </a:ext>
            </a:extLst>
          </p:cNvPr>
          <p:cNvGrpSpPr/>
          <p:nvPr/>
        </p:nvGrpSpPr>
        <p:grpSpPr>
          <a:xfrm>
            <a:off x="10112655" y="5547166"/>
            <a:ext cx="1830000" cy="342901"/>
            <a:chOff x="5915348" y="5285909"/>
            <a:chExt cx="1830000" cy="342901"/>
          </a:xfrm>
        </p:grpSpPr>
        <p:sp>
          <p:nvSpPr>
            <p:cNvPr id="39" name="楕円 38">
              <a:extLst>
                <a:ext uri="{FF2B5EF4-FFF2-40B4-BE49-F238E27FC236}">
                  <a16:creationId xmlns:a16="http://schemas.microsoft.com/office/drawing/2014/main" id="{2FA982A1-5F57-45A0-895B-D5C563E94DB1}"/>
                </a:ext>
              </a:extLst>
            </p:cNvPr>
            <p:cNvSpPr/>
            <p:nvPr/>
          </p:nvSpPr>
          <p:spPr>
            <a:xfrm>
              <a:off x="5915348" y="5285910"/>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40" name="直線コネクタ 39">
              <a:extLst>
                <a:ext uri="{FF2B5EF4-FFF2-40B4-BE49-F238E27FC236}">
                  <a16:creationId xmlns:a16="http://schemas.microsoft.com/office/drawing/2014/main" id="{F23ABCEE-2D11-40A9-AEE6-66B336F7AC0F}"/>
                </a:ext>
              </a:extLst>
            </p:cNvPr>
            <p:cNvCxnSpPr>
              <a:cxnSpLocks/>
              <a:stCxn id="39" idx="6"/>
              <a:endCxn id="41" idx="2"/>
            </p:cNvCxnSpPr>
            <p:nvPr/>
          </p:nvCxnSpPr>
          <p:spPr>
            <a:xfrm flipV="1">
              <a:off x="6258248" y="5457359"/>
              <a:ext cx="1144200" cy="1"/>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A7AFA150-313E-4210-BEB3-3707B12F70EE}"/>
                </a:ext>
              </a:extLst>
            </p:cNvPr>
            <p:cNvSpPr/>
            <p:nvPr/>
          </p:nvSpPr>
          <p:spPr>
            <a:xfrm>
              <a:off x="7402448" y="5285909"/>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grpSp>
        <p:nvGrpSpPr>
          <p:cNvPr id="65" name="グループ化 64">
            <a:extLst>
              <a:ext uri="{FF2B5EF4-FFF2-40B4-BE49-F238E27FC236}">
                <a16:creationId xmlns:a16="http://schemas.microsoft.com/office/drawing/2014/main" id="{BEE98582-29AB-422D-8C79-8777B5CFA889}"/>
              </a:ext>
            </a:extLst>
          </p:cNvPr>
          <p:cNvGrpSpPr/>
          <p:nvPr/>
        </p:nvGrpSpPr>
        <p:grpSpPr>
          <a:xfrm>
            <a:off x="8866251" y="2279039"/>
            <a:ext cx="5390632" cy="2058912"/>
            <a:chOff x="8866251" y="2279039"/>
            <a:chExt cx="5390632" cy="2058912"/>
          </a:xfrm>
        </p:grpSpPr>
        <p:sp>
          <p:nvSpPr>
            <p:cNvPr id="23" name="フローチャート: 処理 22">
              <a:extLst>
                <a:ext uri="{FF2B5EF4-FFF2-40B4-BE49-F238E27FC236}">
                  <a16:creationId xmlns:a16="http://schemas.microsoft.com/office/drawing/2014/main" id="{1B20D788-E942-4E3C-A1C0-57007DC0AF40}"/>
                </a:ext>
              </a:extLst>
            </p:cNvPr>
            <p:cNvSpPr/>
            <p:nvPr/>
          </p:nvSpPr>
          <p:spPr>
            <a:xfrm>
              <a:off x="8866251" y="2279039"/>
              <a:ext cx="401725" cy="1037738"/>
            </a:xfrm>
            <a:prstGeom prst="flowChartProcess">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4" name="矢印: 折線 63">
              <a:extLst>
                <a:ext uri="{FF2B5EF4-FFF2-40B4-BE49-F238E27FC236}">
                  <a16:creationId xmlns:a16="http://schemas.microsoft.com/office/drawing/2014/main" id="{D5C195B1-5712-44FB-8C63-CF69CFE1FE87}"/>
                </a:ext>
              </a:extLst>
            </p:cNvPr>
            <p:cNvSpPr/>
            <p:nvPr/>
          </p:nvSpPr>
          <p:spPr>
            <a:xfrm rot="5400000">
              <a:off x="10874678" y="955746"/>
              <a:ext cx="1411353" cy="5353057"/>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Tree>
    <p:extLst>
      <p:ext uri="{BB962C8B-B14F-4D97-AF65-F5344CB8AC3E}">
        <p14:creationId xmlns:p14="http://schemas.microsoft.com/office/powerpoint/2010/main" val="178824619"/>
      </p:ext>
    </p:extLst>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320E8607-E525-4C0C-899E-DEA0F090453D}"/>
              </a:ext>
            </a:extLst>
          </p:cNvPr>
          <p:cNvSpPr/>
          <p:nvPr/>
        </p:nvSpPr>
        <p:spPr>
          <a:xfrm>
            <a:off x="1107636" y="1375792"/>
            <a:ext cx="16064100" cy="829072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上位の関心</a:t>
            </a:r>
          </a:p>
        </p:txBody>
      </p:sp>
      <p:sp>
        <p:nvSpPr>
          <p:cNvPr id="12" name="正方形/長方形 11">
            <a:extLst>
              <a:ext uri="{FF2B5EF4-FFF2-40B4-BE49-F238E27FC236}">
                <a16:creationId xmlns:a16="http://schemas.microsoft.com/office/drawing/2014/main" id="{8ACBD761-509E-4B02-82B8-AE7EFDA049CB}"/>
              </a:ext>
            </a:extLst>
          </p:cNvPr>
          <p:cNvSpPr/>
          <p:nvPr/>
        </p:nvSpPr>
        <p:spPr>
          <a:xfrm>
            <a:off x="2456956"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ソフトウェア アーキテクチャ</a:t>
            </a:r>
            <a:r>
              <a:rPr kumimoji="1" lang="ja-JP" altLang="en-US" dirty="0"/>
              <a:t>の</a:t>
            </a:r>
            <a:r>
              <a:rPr kumimoji="1" lang="en-US" altLang="ja-JP" dirty="0"/>
              <a:t>3</a:t>
            </a:r>
            <a:r>
              <a:rPr kumimoji="1" lang="ja-JP" altLang="en-US" dirty="0"/>
              <a:t>種の神器</a:t>
            </a:r>
          </a:p>
        </p:txBody>
      </p:sp>
      <p:sp>
        <p:nvSpPr>
          <p:cNvPr id="20" name="正方形/長方形 19">
            <a:extLst>
              <a:ext uri="{FF2B5EF4-FFF2-40B4-BE49-F238E27FC236}">
                <a16:creationId xmlns:a16="http://schemas.microsoft.com/office/drawing/2014/main" id="{6F3E22C1-2B44-4E0B-932F-51E0F137CFAA}"/>
              </a:ext>
            </a:extLst>
          </p:cNvPr>
          <p:cNvSpPr/>
          <p:nvPr/>
        </p:nvSpPr>
        <p:spPr>
          <a:xfrm>
            <a:off x="11752155"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24" name="矢印: 折線 23">
            <a:extLst>
              <a:ext uri="{FF2B5EF4-FFF2-40B4-BE49-F238E27FC236}">
                <a16:creationId xmlns:a16="http://schemas.microsoft.com/office/drawing/2014/main" id="{80017F81-C6AF-459D-843B-553FFAD0FA3D}"/>
              </a:ext>
            </a:extLst>
          </p:cNvPr>
          <p:cNvSpPr/>
          <p:nvPr/>
        </p:nvSpPr>
        <p:spPr>
          <a:xfrm rot="5400000" flipV="1">
            <a:off x="5761002" y="1195128"/>
            <a:ext cx="1411353" cy="4874295"/>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27" name="テキスト ボックス 26">
            <a:extLst>
              <a:ext uri="{FF2B5EF4-FFF2-40B4-BE49-F238E27FC236}">
                <a16:creationId xmlns:a16="http://schemas.microsoft.com/office/drawing/2014/main" id="{A88B05E8-6EFA-4E9D-861E-64AAF5FAF2C1}"/>
              </a:ext>
            </a:extLst>
          </p:cNvPr>
          <p:cNvSpPr txBox="1"/>
          <p:nvPr/>
        </p:nvSpPr>
        <p:spPr>
          <a:xfrm>
            <a:off x="14104696" y="2797908"/>
            <a:ext cx="2749471" cy="707886"/>
          </a:xfrm>
          <a:prstGeom prst="rect">
            <a:avLst/>
          </a:prstGeom>
          <a:noFill/>
        </p:spPr>
        <p:txBody>
          <a:bodyPr wrap="none" rtlCol="0">
            <a:spAutoFit/>
          </a:bodyPr>
          <a:lstStyle/>
          <a:p>
            <a:r>
              <a:rPr kumimoji="1" lang="ja-JP" altLang="en-US" sz="4000">
                <a:solidFill>
                  <a:srgbClr val="C00000"/>
                </a:solidFill>
                <a:latin typeface="+mn-ea"/>
                <a:cs typeface="Open Sans Light" panose="020B0306030504020204" pitchFamily="34" charset="0"/>
              </a:rPr>
              <a:t>関心の分離</a:t>
            </a:r>
          </a:p>
        </p:txBody>
      </p:sp>
      <p:sp>
        <p:nvSpPr>
          <p:cNvPr id="32" name="テキスト ボックス 31">
            <a:extLst>
              <a:ext uri="{FF2B5EF4-FFF2-40B4-BE49-F238E27FC236}">
                <a16:creationId xmlns:a16="http://schemas.microsoft.com/office/drawing/2014/main" id="{B7517845-D9E8-4FE4-A3C5-2AD5E3292946}"/>
              </a:ext>
            </a:extLst>
          </p:cNvPr>
          <p:cNvSpPr txBox="1"/>
          <p:nvPr/>
        </p:nvSpPr>
        <p:spPr>
          <a:xfrm>
            <a:off x="8215881" y="3872356"/>
            <a:ext cx="1723549" cy="707886"/>
          </a:xfrm>
          <a:prstGeom prst="rect">
            <a:avLst/>
          </a:prstGeom>
          <a:noFill/>
        </p:spPr>
        <p:txBody>
          <a:bodyPr wrap="none" rtlCol="0">
            <a:spAutoFit/>
          </a:bodyPr>
          <a:lstStyle/>
          <a:p>
            <a:pPr algn="ctr"/>
            <a:r>
              <a:rPr kumimoji="1" lang="ja-JP" altLang="en-US" sz="4000">
                <a:solidFill>
                  <a:srgbClr val="C00000"/>
                </a:solidFill>
                <a:latin typeface="+mn-ea"/>
                <a:cs typeface="Open Sans Light" panose="020B0306030504020204" pitchFamily="34" charset="0"/>
              </a:rPr>
              <a:t>疎結合</a:t>
            </a:r>
          </a:p>
        </p:txBody>
      </p:sp>
      <p:sp>
        <p:nvSpPr>
          <p:cNvPr id="33" name="楕円 32">
            <a:extLst>
              <a:ext uri="{FF2B5EF4-FFF2-40B4-BE49-F238E27FC236}">
                <a16:creationId xmlns:a16="http://schemas.microsoft.com/office/drawing/2014/main" id="{90DDA1AF-AD42-4380-A3BB-134C659DE489}"/>
              </a:ext>
            </a:extLst>
          </p:cNvPr>
          <p:cNvSpPr/>
          <p:nvPr/>
        </p:nvSpPr>
        <p:spPr>
          <a:xfrm>
            <a:off x="7851663" y="4580242"/>
            <a:ext cx="2451987" cy="2249239"/>
          </a:xfrm>
          <a:prstGeom prst="ellipse">
            <a:avLst/>
          </a:prstGeom>
          <a:ln/>
        </p:spPr>
        <p:style>
          <a:lnRef idx="2">
            <a:schemeClr val="accent5"/>
          </a:lnRef>
          <a:fillRef idx="1">
            <a:schemeClr val="lt1"/>
          </a:fillRef>
          <a:effectRef idx="0">
            <a:schemeClr val="accent5"/>
          </a:effectRef>
          <a:fontRef idx="minor">
            <a:schemeClr val="dk1"/>
          </a:fontRef>
        </p:style>
        <p:txBody>
          <a:bodyPr wrap="none" lIns="0" tIns="0" rIns="0" bIns="0" rtlCol="0" anchor="ctr"/>
          <a:lstStyle/>
          <a:p>
            <a:pPr algn="ctr"/>
            <a:r>
              <a:rPr kumimoji="1" lang="ja-JP" altLang="en-US">
                <a:latin typeface="M+ 1c light" panose="020B0403020204020204" pitchFamily="50" charset="-128"/>
                <a:ea typeface="M+ 1c light" panose="020B0403020204020204" pitchFamily="50" charset="-128"/>
                <a:cs typeface="M+ 1c light" panose="020B0403020204020204" pitchFamily="50" charset="-128"/>
              </a:rPr>
              <a:t>コントラクト</a:t>
            </a:r>
            <a:endParaRPr kumimoji="1" lang="en-US" altLang="ja-JP">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a:latin typeface="M+ 1c light" panose="020B0403020204020204" pitchFamily="50" charset="-128"/>
                <a:ea typeface="M+ 1c light" panose="020B0403020204020204" pitchFamily="50" charset="-128"/>
                <a:cs typeface="M+ 1c light" panose="020B0403020204020204" pitchFamily="50" charset="-128"/>
              </a:rPr>
              <a:t>（≒</a:t>
            </a:r>
            <a:r>
              <a:rPr kumimoji="1" lang="en-US" altLang="ja-JP">
                <a:latin typeface="M+ 1c light" panose="020B0403020204020204" pitchFamily="50" charset="-128"/>
                <a:ea typeface="M+ 1c light" panose="020B0403020204020204" pitchFamily="50" charset="-128"/>
                <a:cs typeface="M+ 1c light" panose="020B0403020204020204" pitchFamily="50" charset="-128"/>
              </a:rPr>
              <a:t>Interface</a:t>
            </a:r>
            <a:r>
              <a:rPr kumimoji="1" lang="ja-JP" altLang="en-US">
                <a:latin typeface="M+ 1c light" panose="020B0403020204020204" pitchFamily="50" charset="-128"/>
                <a:ea typeface="M+ 1c light" panose="020B0403020204020204" pitchFamily="50" charset="-128"/>
                <a:cs typeface="M+ 1c light" panose="020B0403020204020204" pitchFamily="50" charset="-128"/>
              </a:rPr>
              <a:t>）</a:t>
            </a:r>
          </a:p>
        </p:txBody>
      </p:sp>
      <p:grpSp>
        <p:nvGrpSpPr>
          <p:cNvPr id="37" name="グループ化 36">
            <a:extLst>
              <a:ext uri="{FF2B5EF4-FFF2-40B4-BE49-F238E27FC236}">
                <a16:creationId xmlns:a16="http://schemas.microsoft.com/office/drawing/2014/main" id="{53790EDA-950E-4335-92FC-F30C089707CF}"/>
              </a:ext>
            </a:extLst>
          </p:cNvPr>
          <p:cNvGrpSpPr/>
          <p:nvPr/>
        </p:nvGrpSpPr>
        <p:grpSpPr>
          <a:xfrm>
            <a:off x="6197072" y="5547166"/>
            <a:ext cx="1830000" cy="342901"/>
            <a:chOff x="5915348" y="5285909"/>
            <a:chExt cx="1830000" cy="342901"/>
          </a:xfrm>
        </p:grpSpPr>
        <p:sp>
          <p:nvSpPr>
            <p:cNvPr id="28" name="楕円 27">
              <a:extLst>
                <a:ext uri="{FF2B5EF4-FFF2-40B4-BE49-F238E27FC236}">
                  <a16:creationId xmlns:a16="http://schemas.microsoft.com/office/drawing/2014/main" id="{2BC6ADF7-955B-4A22-A47F-03599B2D1BC6}"/>
                </a:ext>
              </a:extLst>
            </p:cNvPr>
            <p:cNvSpPr/>
            <p:nvPr/>
          </p:nvSpPr>
          <p:spPr>
            <a:xfrm>
              <a:off x="5915348" y="5285910"/>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31" name="直線コネクタ 30">
              <a:extLst>
                <a:ext uri="{FF2B5EF4-FFF2-40B4-BE49-F238E27FC236}">
                  <a16:creationId xmlns:a16="http://schemas.microsoft.com/office/drawing/2014/main" id="{A886C3B2-F388-4988-AD2F-F006685B2D7C}"/>
                </a:ext>
              </a:extLst>
            </p:cNvPr>
            <p:cNvCxnSpPr>
              <a:cxnSpLocks/>
              <a:stCxn id="28" idx="6"/>
              <a:endCxn id="29" idx="2"/>
            </p:cNvCxnSpPr>
            <p:nvPr/>
          </p:nvCxnSpPr>
          <p:spPr>
            <a:xfrm flipV="1">
              <a:off x="6258248" y="5457359"/>
              <a:ext cx="1144200" cy="1"/>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B7F110F6-DFF4-4B8C-AFEF-A22B631C7A81}"/>
                </a:ext>
              </a:extLst>
            </p:cNvPr>
            <p:cNvSpPr/>
            <p:nvPr/>
          </p:nvSpPr>
          <p:spPr>
            <a:xfrm>
              <a:off x="7402448" y="5285909"/>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grpSp>
        <p:nvGrpSpPr>
          <p:cNvPr id="38" name="グループ化 37">
            <a:extLst>
              <a:ext uri="{FF2B5EF4-FFF2-40B4-BE49-F238E27FC236}">
                <a16:creationId xmlns:a16="http://schemas.microsoft.com/office/drawing/2014/main" id="{0D24DAA1-6C7A-48E3-840D-9E15ED4A55DB}"/>
              </a:ext>
            </a:extLst>
          </p:cNvPr>
          <p:cNvGrpSpPr/>
          <p:nvPr/>
        </p:nvGrpSpPr>
        <p:grpSpPr>
          <a:xfrm>
            <a:off x="10112655" y="5547166"/>
            <a:ext cx="1830000" cy="342901"/>
            <a:chOff x="5915348" y="5285909"/>
            <a:chExt cx="1830000" cy="342901"/>
          </a:xfrm>
        </p:grpSpPr>
        <p:sp>
          <p:nvSpPr>
            <p:cNvPr id="39" name="楕円 38">
              <a:extLst>
                <a:ext uri="{FF2B5EF4-FFF2-40B4-BE49-F238E27FC236}">
                  <a16:creationId xmlns:a16="http://schemas.microsoft.com/office/drawing/2014/main" id="{2FA982A1-5F57-45A0-895B-D5C563E94DB1}"/>
                </a:ext>
              </a:extLst>
            </p:cNvPr>
            <p:cNvSpPr/>
            <p:nvPr/>
          </p:nvSpPr>
          <p:spPr>
            <a:xfrm>
              <a:off x="5915348" y="5285910"/>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40" name="直線コネクタ 39">
              <a:extLst>
                <a:ext uri="{FF2B5EF4-FFF2-40B4-BE49-F238E27FC236}">
                  <a16:creationId xmlns:a16="http://schemas.microsoft.com/office/drawing/2014/main" id="{F23ABCEE-2D11-40A9-AEE6-66B336F7AC0F}"/>
                </a:ext>
              </a:extLst>
            </p:cNvPr>
            <p:cNvCxnSpPr>
              <a:cxnSpLocks/>
              <a:stCxn id="39" idx="6"/>
              <a:endCxn id="41" idx="2"/>
            </p:cNvCxnSpPr>
            <p:nvPr/>
          </p:nvCxnSpPr>
          <p:spPr>
            <a:xfrm flipV="1">
              <a:off x="6258248" y="5457359"/>
              <a:ext cx="1144200" cy="1"/>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A7AFA150-313E-4210-BEB3-3707B12F70EE}"/>
                </a:ext>
              </a:extLst>
            </p:cNvPr>
            <p:cNvSpPr/>
            <p:nvPr/>
          </p:nvSpPr>
          <p:spPr>
            <a:xfrm>
              <a:off x="7402448" y="5285909"/>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cxnSp>
        <p:nvCxnSpPr>
          <p:cNvPr id="56" name="直線矢印コネクタ 55">
            <a:extLst>
              <a:ext uri="{FF2B5EF4-FFF2-40B4-BE49-F238E27FC236}">
                <a16:creationId xmlns:a16="http://schemas.microsoft.com/office/drawing/2014/main" id="{1E9BC298-2EF4-4505-B0B9-AC189BBE9124}"/>
              </a:ext>
            </a:extLst>
          </p:cNvPr>
          <p:cNvCxnSpPr/>
          <p:nvPr/>
        </p:nvCxnSpPr>
        <p:spPr>
          <a:xfrm>
            <a:off x="6357126" y="7329163"/>
            <a:ext cx="5395029" cy="0"/>
          </a:xfrm>
          <a:prstGeom prst="straightConnector1">
            <a:avLst/>
          </a:prstGeom>
          <a:ln w="76200">
            <a:tailEnd type="arrow" w="med" len="med"/>
          </a:ln>
        </p:spPr>
        <p:style>
          <a:lnRef idx="1">
            <a:schemeClr val="accent1"/>
          </a:lnRef>
          <a:fillRef idx="0">
            <a:schemeClr val="accent1"/>
          </a:fillRef>
          <a:effectRef idx="0">
            <a:schemeClr val="accent1"/>
          </a:effectRef>
          <a:fontRef idx="minor">
            <a:schemeClr val="tx1"/>
          </a:fontRef>
        </p:style>
      </p:cxnSp>
      <p:cxnSp>
        <p:nvCxnSpPr>
          <p:cNvPr id="57" name="直線矢印コネクタ 56">
            <a:extLst>
              <a:ext uri="{FF2B5EF4-FFF2-40B4-BE49-F238E27FC236}">
                <a16:creationId xmlns:a16="http://schemas.microsoft.com/office/drawing/2014/main" id="{39690E12-5D69-4A87-BC59-D9D4BBB1A5B4}"/>
              </a:ext>
            </a:extLst>
          </p:cNvPr>
          <p:cNvCxnSpPr/>
          <p:nvPr/>
        </p:nvCxnSpPr>
        <p:spPr>
          <a:xfrm>
            <a:off x="6357126" y="7746852"/>
            <a:ext cx="5395029" cy="0"/>
          </a:xfrm>
          <a:prstGeom prst="straightConnector1">
            <a:avLst/>
          </a:prstGeom>
          <a:ln w="76200">
            <a:solidFill>
              <a:srgbClr val="C00000"/>
            </a:solidFill>
            <a:headEnd type="arrow"/>
            <a:tailEnd type="none" w="lg" len="lg"/>
          </a:ln>
        </p:spPr>
        <p:style>
          <a:lnRef idx="1">
            <a:schemeClr val="accent1"/>
          </a:lnRef>
          <a:fillRef idx="0">
            <a:schemeClr val="accent1"/>
          </a:fillRef>
          <a:effectRef idx="0">
            <a:schemeClr val="accent1"/>
          </a:effectRef>
          <a:fontRef idx="minor">
            <a:schemeClr val="tx1"/>
          </a:fontRef>
        </p:style>
      </p:cxnSp>
      <p:sp>
        <p:nvSpPr>
          <p:cNvPr id="63" name="テキスト ボックス 62">
            <a:extLst>
              <a:ext uri="{FF2B5EF4-FFF2-40B4-BE49-F238E27FC236}">
                <a16:creationId xmlns:a16="http://schemas.microsoft.com/office/drawing/2014/main" id="{B40DB7AC-893D-4F76-8677-7DB1F0A013D4}"/>
              </a:ext>
            </a:extLst>
          </p:cNvPr>
          <p:cNvSpPr txBox="1"/>
          <p:nvPr/>
        </p:nvSpPr>
        <p:spPr>
          <a:xfrm>
            <a:off x="5182256" y="7943140"/>
            <a:ext cx="7468711" cy="1138773"/>
          </a:xfrm>
          <a:prstGeom prst="rect">
            <a:avLst/>
          </a:prstGeom>
          <a:noFill/>
        </p:spPr>
        <p:txBody>
          <a:bodyPr wrap="none" rtlCol="0">
            <a:spAutoFit/>
          </a:bodyPr>
          <a:lstStyle/>
          <a:p>
            <a:pPr algn="ctr"/>
            <a:r>
              <a:rPr kumimoji="1" lang="ja-JP" altLang="en-US" sz="4000" dirty="0">
                <a:solidFill>
                  <a:srgbClr val="C00000"/>
                </a:solidFill>
                <a:latin typeface="M+ 1c light" panose="020B0403020203020207" pitchFamily="50" charset="-128"/>
                <a:ea typeface="M+ 1c light" panose="020B0403020203020207" pitchFamily="50" charset="-128"/>
                <a:cs typeface="M+ 1c light" panose="020B0403020203020207" pitchFamily="50" charset="-128"/>
              </a:rPr>
              <a:t>依存性逆転の原則</a:t>
            </a:r>
            <a:endParaRPr kumimoji="1" lang="en-US" altLang="ja-JP" sz="4000" dirty="0">
              <a:solidFill>
                <a:srgbClr val="C00000"/>
              </a:solidFill>
              <a:latin typeface="M+ 1c light" panose="020B0403020203020207" pitchFamily="50" charset="-128"/>
              <a:ea typeface="M+ 1c light" panose="020B0403020203020207" pitchFamily="50" charset="-128"/>
              <a:cs typeface="M+ 1c light" panose="020B0403020203020207" pitchFamily="50" charset="-128"/>
            </a:endParaRPr>
          </a:p>
          <a:p>
            <a:pPr algn="ctr"/>
            <a:r>
              <a:rPr kumimoji="1" lang="ja-JP" altLang="en-US" sz="28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上位</a:t>
            </a:r>
            <a:r>
              <a:rPr kumimoji="1" lang="ja-JP" altLang="en-US" sz="28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の安定度と、下位の柔軟性を高めよ）</a:t>
            </a:r>
            <a:endPar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65" name="グループ化 64">
            <a:extLst>
              <a:ext uri="{FF2B5EF4-FFF2-40B4-BE49-F238E27FC236}">
                <a16:creationId xmlns:a16="http://schemas.microsoft.com/office/drawing/2014/main" id="{BEE98582-29AB-422D-8C79-8777B5CFA889}"/>
              </a:ext>
            </a:extLst>
          </p:cNvPr>
          <p:cNvGrpSpPr/>
          <p:nvPr/>
        </p:nvGrpSpPr>
        <p:grpSpPr>
          <a:xfrm>
            <a:off x="8866251" y="2279039"/>
            <a:ext cx="5390632" cy="2058912"/>
            <a:chOff x="8866251" y="2279039"/>
            <a:chExt cx="5390632" cy="2058912"/>
          </a:xfrm>
        </p:grpSpPr>
        <p:sp>
          <p:nvSpPr>
            <p:cNvPr id="23" name="フローチャート: 処理 22">
              <a:extLst>
                <a:ext uri="{FF2B5EF4-FFF2-40B4-BE49-F238E27FC236}">
                  <a16:creationId xmlns:a16="http://schemas.microsoft.com/office/drawing/2014/main" id="{1B20D788-E942-4E3C-A1C0-57007DC0AF40}"/>
                </a:ext>
              </a:extLst>
            </p:cNvPr>
            <p:cNvSpPr/>
            <p:nvPr/>
          </p:nvSpPr>
          <p:spPr>
            <a:xfrm>
              <a:off x="8866251" y="2279039"/>
              <a:ext cx="401725" cy="1037738"/>
            </a:xfrm>
            <a:prstGeom prst="flowChartProcess">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4" name="矢印: 折線 63">
              <a:extLst>
                <a:ext uri="{FF2B5EF4-FFF2-40B4-BE49-F238E27FC236}">
                  <a16:creationId xmlns:a16="http://schemas.microsoft.com/office/drawing/2014/main" id="{D5C195B1-5712-44FB-8C63-CF69CFE1FE87}"/>
                </a:ext>
              </a:extLst>
            </p:cNvPr>
            <p:cNvSpPr/>
            <p:nvPr/>
          </p:nvSpPr>
          <p:spPr>
            <a:xfrm rot="5400000">
              <a:off x="10874678" y="955746"/>
              <a:ext cx="1411353" cy="5353057"/>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Tree>
    <p:extLst>
      <p:ext uri="{BB962C8B-B14F-4D97-AF65-F5344CB8AC3E}">
        <p14:creationId xmlns:p14="http://schemas.microsoft.com/office/powerpoint/2010/main" val="1942235178"/>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字幕 4">
            <a:extLst>
              <a:ext uri="{FF2B5EF4-FFF2-40B4-BE49-F238E27FC236}">
                <a16:creationId xmlns:a16="http://schemas.microsoft.com/office/drawing/2014/main" id="{3901A416-7093-48C8-8C2A-FCB9E8FEAB55}"/>
              </a:ext>
            </a:extLst>
          </p:cNvPr>
          <p:cNvSpPr>
            <a:spLocks noGrp="1"/>
          </p:cNvSpPr>
          <p:nvPr>
            <p:ph type="subTitle" idx="1"/>
          </p:nvPr>
        </p:nvSpPr>
        <p:spPr/>
        <p:txBody>
          <a:bodyPr/>
          <a:lstStyle/>
          <a:p>
            <a:r>
              <a:rPr kumimoji="1" lang="en-US" altLang="ja-JP"/>
              <a:t>What is Clean Architecture</a:t>
            </a:r>
            <a:r>
              <a:rPr kumimoji="1" lang="en-US" altLang="ja-JP" dirty="0"/>
              <a:t>?</a:t>
            </a:r>
          </a:p>
        </p:txBody>
      </p:sp>
    </p:spTree>
    <p:extLst>
      <p:ext uri="{BB962C8B-B14F-4D97-AF65-F5344CB8AC3E}">
        <p14:creationId xmlns:p14="http://schemas.microsoft.com/office/powerpoint/2010/main" val="3672017062"/>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コンテンツ プレースホルダー 5">
            <a:extLst>
              <a:ext uri="{FF2B5EF4-FFF2-40B4-BE49-F238E27FC236}">
                <a16:creationId xmlns:a16="http://schemas.microsoft.com/office/drawing/2014/main" id="{819D1135-7735-4359-8A65-B86F5CF5076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75440" y="3441472"/>
            <a:ext cx="8737119" cy="6304894"/>
          </a:xfrm>
        </p:spPr>
      </p:pic>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p:txBody>
          <a:bodyPr/>
          <a:lstStyle/>
          <a:p>
            <a:r>
              <a:rPr kumimoji="1" lang="en-US" altLang="ja-JP"/>
              <a:t>Clean</a:t>
            </a:r>
            <a:r>
              <a:rPr kumimoji="1" lang="ja-JP" altLang="en-US"/>
              <a:t> </a:t>
            </a:r>
            <a:r>
              <a:rPr kumimoji="1" lang="en-US" altLang="ja-JP"/>
              <a:t>Architecture</a:t>
            </a:r>
            <a:r>
              <a:rPr kumimoji="1" lang="ja-JP" altLang="en-US"/>
              <a:t> </a:t>
            </a:r>
            <a:r>
              <a:rPr kumimoji="1" lang="en-US" altLang="ja-JP"/>
              <a:t>is</a:t>
            </a:r>
            <a:r>
              <a:rPr kumimoji="1" lang="ja-JP" altLang="en-US"/>
              <a:t> </a:t>
            </a:r>
            <a:r>
              <a:rPr kumimoji="1" lang="en-US" altLang="ja-JP"/>
              <a:t>...</a:t>
            </a:r>
            <a:endParaRPr kumimoji="1" lang="ja-JP" altLang="en-US" dirty="0"/>
          </a:p>
        </p:txBody>
      </p:sp>
      <p:sp>
        <p:nvSpPr>
          <p:cNvPr id="10" name="テキスト ボックス 9">
            <a:extLst>
              <a:ext uri="{FF2B5EF4-FFF2-40B4-BE49-F238E27FC236}">
                <a16:creationId xmlns:a16="http://schemas.microsoft.com/office/drawing/2014/main" id="{B934CED3-C36C-4999-AE3A-AA83F8789D7D}"/>
              </a:ext>
            </a:extLst>
          </p:cNvPr>
          <p:cNvSpPr txBox="1"/>
          <p:nvPr/>
        </p:nvSpPr>
        <p:spPr>
          <a:xfrm>
            <a:off x="3609967" y="1489482"/>
            <a:ext cx="11059438" cy="1754326"/>
          </a:xfrm>
          <a:prstGeom prst="rect">
            <a:avLst/>
          </a:prstGeom>
          <a:noFill/>
        </p:spPr>
        <p:txBody>
          <a:bodyPr wrap="none" rtlCol="0">
            <a:spAutoFit/>
          </a:bodyPr>
          <a:lstStyle/>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クリーンアーキテクチャとは</a:t>
            </a:r>
            <a:endPar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「ソフトウェアアーキテクチャ</a:t>
            </a:r>
            <a:r>
              <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3</a:t>
            </a:r>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種の神器を適用した</a:t>
            </a:r>
            <a:endPar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リファレンスアーキテクチャのひとつ」</a:t>
            </a:r>
          </a:p>
        </p:txBody>
      </p:sp>
    </p:spTree>
    <p:extLst>
      <p:ext uri="{BB962C8B-B14F-4D97-AF65-F5344CB8AC3E}">
        <p14:creationId xmlns:p14="http://schemas.microsoft.com/office/powerpoint/2010/main" val="865077748"/>
      </p:ext>
    </p:extLst>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a:t>Easiest Clean Architecture</a:t>
            </a:r>
            <a:endParaRPr kumimoji="1" lang="ja-JP" altLang="en-US" dirty="0"/>
          </a:p>
        </p:txBody>
      </p:sp>
      <p:sp>
        <p:nvSpPr>
          <p:cNvPr id="3" name="サブタイトル 2"/>
          <p:cNvSpPr>
            <a:spLocks noGrp="1"/>
          </p:cNvSpPr>
          <p:nvPr>
            <p:ph type="subTitle" idx="1"/>
          </p:nvPr>
        </p:nvSpPr>
        <p:spPr/>
        <p:txBody>
          <a:bodyPr/>
          <a:lstStyle/>
          <a:p>
            <a:r>
              <a:rPr kumimoji="1" lang="ja-JP" altLang="en-US"/>
              <a:t>まとめ</a:t>
            </a:r>
          </a:p>
        </p:txBody>
      </p:sp>
    </p:spTree>
    <p:extLst>
      <p:ext uri="{BB962C8B-B14F-4D97-AF65-F5344CB8AC3E}">
        <p14:creationId xmlns:p14="http://schemas.microsoft.com/office/powerpoint/2010/main" val="1646354125"/>
      </p:ext>
    </p:extLst>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CED0342-92F7-4927-B3B4-FA32BCA17F1C}"/>
              </a:ext>
            </a:extLst>
          </p:cNvPr>
          <p:cNvSpPr>
            <a:spLocks noGrp="1"/>
          </p:cNvSpPr>
          <p:nvPr>
            <p:ph idx="1"/>
          </p:nvPr>
        </p:nvSpPr>
        <p:spPr>
          <a:xfrm>
            <a:off x="1831315" y="1565442"/>
            <a:ext cx="14616742" cy="7726196"/>
          </a:xfrm>
        </p:spPr>
        <p:txBody>
          <a:bodyPr anchor="ctr"/>
          <a:lstStyle/>
          <a:p>
            <a:pPr marL="0" indent="0">
              <a:buNone/>
            </a:pPr>
            <a:r>
              <a:rPr kumimoji="1" lang="en-US" altLang="ja-JP"/>
              <a:t>Clean Architecture</a:t>
            </a:r>
            <a:r>
              <a:rPr kumimoji="1" lang="ja-JP" altLang="en-US" dirty="0"/>
              <a:t>とは、どんなソフトウェアにも適用可能な普遍的なアーキテクチャの原則である</a:t>
            </a:r>
          </a:p>
        </p:txBody>
      </p:sp>
      <p:sp>
        <p:nvSpPr>
          <p:cNvPr id="3" name="タイトル 2">
            <a:extLst>
              <a:ext uri="{FF2B5EF4-FFF2-40B4-BE49-F238E27FC236}">
                <a16:creationId xmlns:a16="http://schemas.microsoft.com/office/drawing/2014/main" id="{8D244CDB-DC40-4E5F-BEF4-4CA6CF078317}"/>
              </a:ext>
            </a:extLst>
          </p:cNvPr>
          <p:cNvSpPr>
            <a:spLocks noGrp="1"/>
          </p:cNvSpPr>
          <p:nvPr>
            <p:ph type="title"/>
          </p:nvPr>
        </p:nvSpPr>
        <p:spPr/>
        <p:txBody>
          <a:bodyPr/>
          <a:lstStyle/>
          <a:p>
            <a:r>
              <a:rPr kumimoji="1" lang="ja-JP" altLang="en-US"/>
              <a:t>まとめ</a:t>
            </a:r>
          </a:p>
        </p:txBody>
      </p:sp>
    </p:spTree>
    <p:extLst>
      <p:ext uri="{BB962C8B-B14F-4D97-AF65-F5344CB8AC3E}">
        <p14:creationId xmlns:p14="http://schemas.microsoft.com/office/powerpoint/2010/main" val="1797832827"/>
      </p:ext>
    </p:extLst>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コンテンツ プレースホルダー 5">
            <a:extLst>
              <a:ext uri="{FF2B5EF4-FFF2-40B4-BE49-F238E27FC236}">
                <a16:creationId xmlns:a16="http://schemas.microsoft.com/office/drawing/2014/main" id="{819D1135-7735-4359-8A65-B86F5CF5076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775440" y="3441472"/>
            <a:ext cx="8737119" cy="6304894"/>
          </a:xfrm>
        </p:spPr>
      </p:pic>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p:txBody>
          <a:bodyPr/>
          <a:lstStyle/>
          <a:p>
            <a:r>
              <a:rPr kumimoji="1" lang="en-US" altLang="ja-JP"/>
              <a:t>Clean</a:t>
            </a:r>
            <a:r>
              <a:rPr kumimoji="1" lang="ja-JP" altLang="en-US"/>
              <a:t> </a:t>
            </a:r>
            <a:r>
              <a:rPr kumimoji="1" lang="en-US" altLang="ja-JP"/>
              <a:t>Architecture</a:t>
            </a:r>
            <a:r>
              <a:rPr kumimoji="1" lang="ja-JP" altLang="en-US"/>
              <a:t> </a:t>
            </a:r>
            <a:r>
              <a:rPr kumimoji="1" lang="en-US" altLang="ja-JP"/>
              <a:t>is</a:t>
            </a:r>
            <a:r>
              <a:rPr kumimoji="1" lang="ja-JP" altLang="en-US"/>
              <a:t> </a:t>
            </a:r>
            <a:r>
              <a:rPr kumimoji="1" lang="en-US" altLang="ja-JP"/>
              <a:t>...</a:t>
            </a:r>
            <a:endParaRPr kumimoji="1" lang="ja-JP" altLang="en-US" dirty="0"/>
          </a:p>
        </p:txBody>
      </p:sp>
      <p:sp>
        <p:nvSpPr>
          <p:cNvPr id="10" name="テキスト ボックス 9">
            <a:extLst>
              <a:ext uri="{FF2B5EF4-FFF2-40B4-BE49-F238E27FC236}">
                <a16:creationId xmlns:a16="http://schemas.microsoft.com/office/drawing/2014/main" id="{B934CED3-C36C-4999-AE3A-AA83F8789D7D}"/>
              </a:ext>
            </a:extLst>
          </p:cNvPr>
          <p:cNvSpPr txBox="1"/>
          <p:nvPr/>
        </p:nvSpPr>
        <p:spPr>
          <a:xfrm>
            <a:off x="3609967" y="1489482"/>
            <a:ext cx="11059438" cy="1754326"/>
          </a:xfrm>
          <a:prstGeom prst="rect">
            <a:avLst/>
          </a:prstGeom>
          <a:noFill/>
        </p:spPr>
        <p:txBody>
          <a:bodyPr wrap="none" rtlCol="0">
            <a:spAutoFit/>
          </a:bodyPr>
          <a:lstStyle/>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クリーンアーキテクチャとは</a:t>
            </a:r>
            <a:endPar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「ソフトウェアアーキテクチャ</a:t>
            </a:r>
            <a:r>
              <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3</a:t>
            </a:r>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種の神器を適用した</a:t>
            </a:r>
            <a:endPar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リファレンスアーキテクチャのひとつ」</a:t>
            </a:r>
          </a:p>
        </p:txBody>
      </p:sp>
    </p:spTree>
    <p:extLst>
      <p:ext uri="{BB962C8B-B14F-4D97-AF65-F5344CB8AC3E}">
        <p14:creationId xmlns:p14="http://schemas.microsoft.com/office/powerpoint/2010/main" val="2540118425"/>
      </p:ext>
    </p:extLst>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320E8607-E525-4C0C-899E-DEA0F090453D}"/>
              </a:ext>
            </a:extLst>
          </p:cNvPr>
          <p:cNvSpPr/>
          <p:nvPr/>
        </p:nvSpPr>
        <p:spPr>
          <a:xfrm>
            <a:off x="1107636" y="1375792"/>
            <a:ext cx="16064100" cy="8290722"/>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上位の関心</a:t>
            </a:r>
          </a:p>
        </p:txBody>
      </p:sp>
      <p:sp>
        <p:nvSpPr>
          <p:cNvPr id="12" name="正方形/長方形 11">
            <a:extLst>
              <a:ext uri="{FF2B5EF4-FFF2-40B4-BE49-F238E27FC236}">
                <a16:creationId xmlns:a16="http://schemas.microsoft.com/office/drawing/2014/main" id="{8ACBD761-509E-4B02-82B8-AE7EFDA049CB}"/>
              </a:ext>
            </a:extLst>
          </p:cNvPr>
          <p:cNvSpPr/>
          <p:nvPr/>
        </p:nvSpPr>
        <p:spPr>
          <a:xfrm>
            <a:off x="2456956"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ソフトウェア アーキテクチャ</a:t>
            </a:r>
            <a:r>
              <a:rPr kumimoji="1" lang="ja-JP" altLang="en-US" dirty="0"/>
              <a:t>の</a:t>
            </a:r>
            <a:r>
              <a:rPr kumimoji="1" lang="en-US" altLang="ja-JP" dirty="0"/>
              <a:t>3</a:t>
            </a:r>
            <a:r>
              <a:rPr kumimoji="1" lang="ja-JP" altLang="en-US" dirty="0"/>
              <a:t>種の神器</a:t>
            </a:r>
          </a:p>
        </p:txBody>
      </p:sp>
      <p:sp>
        <p:nvSpPr>
          <p:cNvPr id="20" name="正方形/長方形 19">
            <a:extLst>
              <a:ext uri="{FF2B5EF4-FFF2-40B4-BE49-F238E27FC236}">
                <a16:creationId xmlns:a16="http://schemas.microsoft.com/office/drawing/2014/main" id="{6F3E22C1-2B44-4E0B-932F-51E0F137CFAA}"/>
              </a:ext>
            </a:extLst>
          </p:cNvPr>
          <p:cNvSpPr/>
          <p:nvPr/>
        </p:nvSpPr>
        <p:spPr>
          <a:xfrm>
            <a:off x="11752155" y="4337953"/>
            <a:ext cx="3900170" cy="25653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個別の関心</a:t>
            </a:r>
          </a:p>
        </p:txBody>
      </p:sp>
      <p:sp>
        <p:nvSpPr>
          <p:cNvPr id="24" name="矢印: 折線 23">
            <a:extLst>
              <a:ext uri="{FF2B5EF4-FFF2-40B4-BE49-F238E27FC236}">
                <a16:creationId xmlns:a16="http://schemas.microsoft.com/office/drawing/2014/main" id="{80017F81-C6AF-459D-843B-553FFAD0FA3D}"/>
              </a:ext>
            </a:extLst>
          </p:cNvPr>
          <p:cNvSpPr/>
          <p:nvPr/>
        </p:nvSpPr>
        <p:spPr>
          <a:xfrm rot="5400000" flipV="1">
            <a:off x="5761002" y="1195128"/>
            <a:ext cx="1411353" cy="4874295"/>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27" name="テキスト ボックス 26">
            <a:extLst>
              <a:ext uri="{FF2B5EF4-FFF2-40B4-BE49-F238E27FC236}">
                <a16:creationId xmlns:a16="http://schemas.microsoft.com/office/drawing/2014/main" id="{A88B05E8-6EFA-4E9D-861E-64AAF5FAF2C1}"/>
              </a:ext>
            </a:extLst>
          </p:cNvPr>
          <p:cNvSpPr txBox="1"/>
          <p:nvPr/>
        </p:nvSpPr>
        <p:spPr>
          <a:xfrm>
            <a:off x="14104696" y="2797908"/>
            <a:ext cx="2749471" cy="707886"/>
          </a:xfrm>
          <a:prstGeom prst="rect">
            <a:avLst/>
          </a:prstGeom>
          <a:noFill/>
        </p:spPr>
        <p:txBody>
          <a:bodyPr wrap="none" rtlCol="0">
            <a:spAutoFit/>
          </a:bodyPr>
          <a:lstStyle/>
          <a:p>
            <a:r>
              <a:rPr kumimoji="1" lang="ja-JP" altLang="en-US" sz="4000">
                <a:solidFill>
                  <a:srgbClr val="C00000"/>
                </a:solidFill>
                <a:latin typeface="+mn-ea"/>
                <a:cs typeface="Open Sans Light" panose="020B0306030504020204" pitchFamily="34" charset="0"/>
              </a:rPr>
              <a:t>関心の分離</a:t>
            </a:r>
          </a:p>
        </p:txBody>
      </p:sp>
      <p:sp>
        <p:nvSpPr>
          <p:cNvPr id="32" name="テキスト ボックス 31">
            <a:extLst>
              <a:ext uri="{FF2B5EF4-FFF2-40B4-BE49-F238E27FC236}">
                <a16:creationId xmlns:a16="http://schemas.microsoft.com/office/drawing/2014/main" id="{B7517845-D9E8-4FE4-A3C5-2AD5E3292946}"/>
              </a:ext>
            </a:extLst>
          </p:cNvPr>
          <p:cNvSpPr txBox="1"/>
          <p:nvPr/>
        </p:nvSpPr>
        <p:spPr>
          <a:xfrm>
            <a:off x="8215881" y="3872356"/>
            <a:ext cx="1723549" cy="707886"/>
          </a:xfrm>
          <a:prstGeom prst="rect">
            <a:avLst/>
          </a:prstGeom>
          <a:noFill/>
        </p:spPr>
        <p:txBody>
          <a:bodyPr wrap="none" rtlCol="0">
            <a:spAutoFit/>
          </a:bodyPr>
          <a:lstStyle/>
          <a:p>
            <a:pPr algn="ctr"/>
            <a:r>
              <a:rPr kumimoji="1" lang="ja-JP" altLang="en-US" sz="4000">
                <a:solidFill>
                  <a:srgbClr val="C00000"/>
                </a:solidFill>
                <a:latin typeface="+mn-ea"/>
                <a:cs typeface="Open Sans Light" panose="020B0306030504020204" pitchFamily="34" charset="0"/>
              </a:rPr>
              <a:t>疎結合</a:t>
            </a:r>
          </a:p>
        </p:txBody>
      </p:sp>
      <p:sp>
        <p:nvSpPr>
          <p:cNvPr id="33" name="楕円 32">
            <a:extLst>
              <a:ext uri="{FF2B5EF4-FFF2-40B4-BE49-F238E27FC236}">
                <a16:creationId xmlns:a16="http://schemas.microsoft.com/office/drawing/2014/main" id="{90DDA1AF-AD42-4380-A3BB-134C659DE489}"/>
              </a:ext>
            </a:extLst>
          </p:cNvPr>
          <p:cNvSpPr/>
          <p:nvPr/>
        </p:nvSpPr>
        <p:spPr>
          <a:xfrm>
            <a:off x="7851663" y="4580242"/>
            <a:ext cx="2451987" cy="2249239"/>
          </a:xfrm>
          <a:prstGeom prst="ellipse">
            <a:avLst/>
          </a:prstGeom>
          <a:ln/>
        </p:spPr>
        <p:style>
          <a:lnRef idx="2">
            <a:schemeClr val="accent5"/>
          </a:lnRef>
          <a:fillRef idx="1">
            <a:schemeClr val="lt1"/>
          </a:fillRef>
          <a:effectRef idx="0">
            <a:schemeClr val="accent5"/>
          </a:effectRef>
          <a:fontRef idx="minor">
            <a:schemeClr val="dk1"/>
          </a:fontRef>
        </p:style>
        <p:txBody>
          <a:bodyPr wrap="none" lIns="0" tIns="0" rIns="0" bIns="0" rtlCol="0" anchor="ctr"/>
          <a:lstStyle/>
          <a:p>
            <a:pPr algn="ctr"/>
            <a:r>
              <a:rPr kumimoji="1" lang="ja-JP" altLang="en-US">
                <a:latin typeface="M+ 1c light" panose="020B0403020204020204" pitchFamily="50" charset="-128"/>
                <a:ea typeface="M+ 1c light" panose="020B0403020204020204" pitchFamily="50" charset="-128"/>
                <a:cs typeface="M+ 1c light" panose="020B0403020204020204" pitchFamily="50" charset="-128"/>
              </a:rPr>
              <a:t>コントラクト</a:t>
            </a:r>
            <a:endParaRPr kumimoji="1" lang="en-US" altLang="ja-JP">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a:latin typeface="M+ 1c light" panose="020B0403020204020204" pitchFamily="50" charset="-128"/>
                <a:ea typeface="M+ 1c light" panose="020B0403020204020204" pitchFamily="50" charset="-128"/>
                <a:cs typeface="M+ 1c light" panose="020B0403020204020204" pitchFamily="50" charset="-128"/>
              </a:rPr>
              <a:t>（≒</a:t>
            </a:r>
            <a:r>
              <a:rPr kumimoji="1" lang="en-US" altLang="ja-JP">
                <a:latin typeface="M+ 1c light" panose="020B0403020204020204" pitchFamily="50" charset="-128"/>
                <a:ea typeface="M+ 1c light" panose="020B0403020204020204" pitchFamily="50" charset="-128"/>
                <a:cs typeface="M+ 1c light" panose="020B0403020204020204" pitchFamily="50" charset="-128"/>
              </a:rPr>
              <a:t>Interface</a:t>
            </a:r>
            <a:r>
              <a:rPr kumimoji="1" lang="ja-JP" altLang="en-US">
                <a:latin typeface="M+ 1c light" panose="020B0403020204020204" pitchFamily="50" charset="-128"/>
                <a:ea typeface="M+ 1c light" panose="020B0403020204020204" pitchFamily="50" charset="-128"/>
                <a:cs typeface="M+ 1c light" panose="020B0403020204020204" pitchFamily="50" charset="-128"/>
              </a:rPr>
              <a:t>）</a:t>
            </a:r>
          </a:p>
        </p:txBody>
      </p:sp>
      <p:grpSp>
        <p:nvGrpSpPr>
          <p:cNvPr id="37" name="グループ化 36">
            <a:extLst>
              <a:ext uri="{FF2B5EF4-FFF2-40B4-BE49-F238E27FC236}">
                <a16:creationId xmlns:a16="http://schemas.microsoft.com/office/drawing/2014/main" id="{53790EDA-950E-4335-92FC-F30C089707CF}"/>
              </a:ext>
            </a:extLst>
          </p:cNvPr>
          <p:cNvGrpSpPr/>
          <p:nvPr/>
        </p:nvGrpSpPr>
        <p:grpSpPr>
          <a:xfrm>
            <a:off x="6197072" y="5547166"/>
            <a:ext cx="1830000" cy="342901"/>
            <a:chOff x="5915348" y="5285909"/>
            <a:chExt cx="1830000" cy="342901"/>
          </a:xfrm>
        </p:grpSpPr>
        <p:sp>
          <p:nvSpPr>
            <p:cNvPr id="28" name="楕円 27">
              <a:extLst>
                <a:ext uri="{FF2B5EF4-FFF2-40B4-BE49-F238E27FC236}">
                  <a16:creationId xmlns:a16="http://schemas.microsoft.com/office/drawing/2014/main" id="{2BC6ADF7-955B-4A22-A47F-03599B2D1BC6}"/>
                </a:ext>
              </a:extLst>
            </p:cNvPr>
            <p:cNvSpPr/>
            <p:nvPr/>
          </p:nvSpPr>
          <p:spPr>
            <a:xfrm>
              <a:off x="5915348" y="5285910"/>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31" name="直線コネクタ 30">
              <a:extLst>
                <a:ext uri="{FF2B5EF4-FFF2-40B4-BE49-F238E27FC236}">
                  <a16:creationId xmlns:a16="http://schemas.microsoft.com/office/drawing/2014/main" id="{A886C3B2-F388-4988-AD2F-F006685B2D7C}"/>
                </a:ext>
              </a:extLst>
            </p:cNvPr>
            <p:cNvCxnSpPr>
              <a:cxnSpLocks/>
              <a:stCxn id="28" idx="6"/>
              <a:endCxn id="29" idx="2"/>
            </p:cNvCxnSpPr>
            <p:nvPr/>
          </p:nvCxnSpPr>
          <p:spPr>
            <a:xfrm flipV="1">
              <a:off x="6258248" y="5457359"/>
              <a:ext cx="1144200" cy="1"/>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29" name="楕円 28">
              <a:extLst>
                <a:ext uri="{FF2B5EF4-FFF2-40B4-BE49-F238E27FC236}">
                  <a16:creationId xmlns:a16="http://schemas.microsoft.com/office/drawing/2014/main" id="{B7F110F6-DFF4-4B8C-AFEF-A22B631C7A81}"/>
                </a:ext>
              </a:extLst>
            </p:cNvPr>
            <p:cNvSpPr/>
            <p:nvPr/>
          </p:nvSpPr>
          <p:spPr>
            <a:xfrm>
              <a:off x="7402448" y="5285909"/>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grpSp>
        <p:nvGrpSpPr>
          <p:cNvPr id="38" name="グループ化 37">
            <a:extLst>
              <a:ext uri="{FF2B5EF4-FFF2-40B4-BE49-F238E27FC236}">
                <a16:creationId xmlns:a16="http://schemas.microsoft.com/office/drawing/2014/main" id="{0D24DAA1-6C7A-48E3-840D-9E15ED4A55DB}"/>
              </a:ext>
            </a:extLst>
          </p:cNvPr>
          <p:cNvGrpSpPr/>
          <p:nvPr/>
        </p:nvGrpSpPr>
        <p:grpSpPr>
          <a:xfrm>
            <a:off x="10112655" y="5547166"/>
            <a:ext cx="1830000" cy="342901"/>
            <a:chOff x="5915348" y="5285909"/>
            <a:chExt cx="1830000" cy="342901"/>
          </a:xfrm>
        </p:grpSpPr>
        <p:sp>
          <p:nvSpPr>
            <p:cNvPr id="39" name="楕円 38">
              <a:extLst>
                <a:ext uri="{FF2B5EF4-FFF2-40B4-BE49-F238E27FC236}">
                  <a16:creationId xmlns:a16="http://schemas.microsoft.com/office/drawing/2014/main" id="{2FA982A1-5F57-45A0-895B-D5C563E94DB1}"/>
                </a:ext>
              </a:extLst>
            </p:cNvPr>
            <p:cNvSpPr/>
            <p:nvPr/>
          </p:nvSpPr>
          <p:spPr>
            <a:xfrm>
              <a:off x="5915348" y="5285910"/>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40" name="直線コネクタ 39">
              <a:extLst>
                <a:ext uri="{FF2B5EF4-FFF2-40B4-BE49-F238E27FC236}">
                  <a16:creationId xmlns:a16="http://schemas.microsoft.com/office/drawing/2014/main" id="{F23ABCEE-2D11-40A9-AEE6-66B336F7AC0F}"/>
                </a:ext>
              </a:extLst>
            </p:cNvPr>
            <p:cNvCxnSpPr>
              <a:cxnSpLocks/>
              <a:stCxn id="39" idx="6"/>
              <a:endCxn id="41" idx="2"/>
            </p:cNvCxnSpPr>
            <p:nvPr/>
          </p:nvCxnSpPr>
          <p:spPr>
            <a:xfrm flipV="1">
              <a:off x="6258248" y="5457359"/>
              <a:ext cx="1144200" cy="1"/>
            </a:xfrm>
            <a:prstGeom prst="line">
              <a:avLst/>
            </a:prstGeom>
            <a:ln w="28575">
              <a:solidFill>
                <a:srgbClr val="C00000"/>
              </a:solidFill>
            </a:ln>
          </p:spPr>
          <p:style>
            <a:lnRef idx="1">
              <a:schemeClr val="accent1"/>
            </a:lnRef>
            <a:fillRef idx="0">
              <a:schemeClr val="accent1"/>
            </a:fillRef>
            <a:effectRef idx="0">
              <a:schemeClr val="accent1"/>
            </a:effectRef>
            <a:fontRef idx="minor">
              <a:schemeClr val="tx1"/>
            </a:fontRef>
          </p:style>
        </p:cxnSp>
        <p:sp>
          <p:nvSpPr>
            <p:cNvPr id="41" name="楕円 40">
              <a:extLst>
                <a:ext uri="{FF2B5EF4-FFF2-40B4-BE49-F238E27FC236}">
                  <a16:creationId xmlns:a16="http://schemas.microsoft.com/office/drawing/2014/main" id="{A7AFA150-313E-4210-BEB3-3707B12F70EE}"/>
                </a:ext>
              </a:extLst>
            </p:cNvPr>
            <p:cNvSpPr/>
            <p:nvPr/>
          </p:nvSpPr>
          <p:spPr>
            <a:xfrm>
              <a:off x="7402448" y="5285909"/>
              <a:ext cx="342900" cy="342900"/>
            </a:xfrm>
            <a:prstGeom prst="ellipse">
              <a:avLst/>
            </a:prstGeom>
            <a:ln w="28575">
              <a:solidFill>
                <a:srgbClr val="C00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cxnSp>
        <p:nvCxnSpPr>
          <p:cNvPr id="56" name="直線矢印コネクタ 55">
            <a:extLst>
              <a:ext uri="{FF2B5EF4-FFF2-40B4-BE49-F238E27FC236}">
                <a16:creationId xmlns:a16="http://schemas.microsoft.com/office/drawing/2014/main" id="{1E9BC298-2EF4-4505-B0B9-AC189BBE9124}"/>
              </a:ext>
            </a:extLst>
          </p:cNvPr>
          <p:cNvCxnSpPr/>
          <p:nvPr/>
        </p:nvCxnSpPr>
        <p:spPr>
          <a:xfrm>
            <a:off x="6357126" y="7329163"/>
            <a:ext cx="5395029" cy="0"/>
          </a:xfrm>
          <a:prstGeom prst="straightConnector1">
            <a:avLst/>
          </a:prstGeom>
          <a:ln w="76200">
            <a:tailEnd type="arrow" w="med" len="med"/>
          </a:ln>
        </p:spPr>
        <p:style>
          <a:lnRef idx="1">
            <a:schemeClr val="accent1"/>
          </a:lnRef>
          <a:fillRef idx="0">
            <a:schemeClr val="accent1"/>
          </a:fillRef>
          <a:effectRef idx="0">
            <a:schemeClr val="accent1"/>
          </a:effectRef>
          <a:fontRef idx="minor">
            <a:schemeClr val="tx1"/>
          </a:fontRef>
        </p:style>
      </p:cxnSp>
      <p:cxnSp>
        <p:nvCxnSpPr>
          <p:cNvPr id="57" name="直線矢印コネクタ 56">
            <a:extLst>
              <a:ext uri="{FF2B5EF4-FFF2-40B4-BE49-F238E27FC236}">
                <a16:creationId xmlns:a16="http://schemas.microsoft.com/office/drawing/2014/main" id="{39690E12-5D69-4A87-BC59-D9D4BBB1A5B4}"/>
              </a:ext>
            </a:extLst>
          </p:cNvPr>
          <p:cNvCxnSpPr/>
          <p:nvPr/>
        </p:nvCxnSpPr>
        <p:spPr>
          <a:xfrm>
            <a:off x="6357126" y="7746852"/>
            <a:ext cx="5395029" cy="0"/>
          </a:xfrm>
          <a:prstGeom prst="straightConnector1">
            <a:avLst/>
          </a:prstGeom>
          <a:ln w="76200">
            <a:solidFill>
              <a:srgbClr val="C00000"/>
            </a:solidFill>
            <a:headEnd type="arrow"/>
            <a:tailEnd type="none" w="lg" len="lg"/>
          </a:ln>
        </p:spPr>
        <p:style>
          <a:lnRef idx="1">
            <a:schemeClr val="accent1"/>
          </a:lnRef>
          <a:fillRef idx="0">
            <a:schemeClr val="accent1"/>
          </a:fillRef>
          <a:effectRef idx="0">
            <a:schemeClr val="accent1"/>
          </a:effectRef>
          <a:fontRef idx="minor">
            <a:schemeClr val="tx1"/>
          </a:fontRef>
        </p:style>
      </p:cxnSp>
      <p:sp>
        <p:nvSpPr>
          <p:cNvPr id="63" name="テキスト ボックス 62">
            <a:extLst>
              <a:ext uri="{FF2B5EF4-FFF2-40B4-BE49-F238E27FC236}">
                <a16:creationId xmlns:a16="http://schemas.microsoft.com/office/drawing/2014/main" id="{B40DB7AC-893D-4F76-8677-7DB1F0A013D4}"/>
              </a:ext>
            </a:extLst>
          </p:cNvPr>
          <p:cNvSpPr txBox="1"/>
          <p:nvPr/>
        </p:nvSpPr>
        <p:spPr>
          <a:xfrm>
            <a:off x="5182256" y="7943140"/>
            <a:ext cx="7468711" cy="1138773"/>
          </a:xfrm>
          <a:prstGeom prst="rect">
            <a:avLst/>
          </a:prstGeom>
          <a:noFill/>
        </p:spPr>
        <p:txBody>
          <a:bodyPr wrap="none" rtlCol="0">
            <a:spAutoFit/>
          </a:bodyPr>
          <a:lstStyle/>
          <a:p>
            <a:pPr algn="ctr"/>
            <a:r>
              <a:rPr kumimoji="1" lang="ja-JP" altLang="en-US" sz="4000" dirty="0">
                <a:solidFill>
                  <a:srgbClr val="C00000"/>
                </a:solidFill>
                <a:latin typeface="M+ 1c light" panose="020B0403020203020207" pitchFamily="50" charset="-128"/>
                <a:ea typeface="M+ 1c light" panose="020B0403020203020207" pitchFamily="50" charset="-128"/>
                <a:cs typeface="M+ 1c light" panose="020B0403020203020207" pitchFamily="50" charset="-128"/>
              </a:rPr>
              <a:t>依存性逆転の原則</a:t>
            </a:r>
            <a:endParaRPr kumimoji="1" lang="en-US" altLang="ja-JP" sz="4000" dirty="0">
              <a:solidFill>
                <a:srgbClr val="C00000"/>
              </a:solidFill>
              <a:latin typeface="M+ 1c light" panose="020B0403020203020207" pitchFamily="50" charset="-128"/>
              <a:ea typeface="M+ 1c light" panose="020B0403020203020207" pitchFamily="50" charset="-128"/>
              <a:cs typeface="M+ 1c light" panose="020B0403020203020207" pitchFamily="50" charset="-128"/>
            </a:endParaRPr>
          </a:p>
          <a:p>
            <a:pPr algn="ctr"/>
            <a:r>
              <a:rPr kumimoji="1" lang="ja-JP" altLang="en-US" sz="28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上位</a:t>
            </a:r>
            <a:r>
              <a:rPr kumimoji="1" lang="ja-JP" altLang="en-US" sz="28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の安定度と、下位の柔軟性を高めよ）</a:t>
            </a:r>
            <a:endPar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65" name="グループ化 64">
            <a:extLst>
              <a:ext uri="{FF2B5EF4-FFF2-40B4-BE49-F238E27FC236}">
                <a16:creationId xmlns:a16="http://schemas.microsoft.com/office/drawing/2014/main" id="{BEE98582-29AB-422D-8C79-8777B5CFA889}"/>
              </a:ext>
            </a:extLst>
          </p:cNvPr>
          <p:cNvGrpSpPr/>
          <p:nvPr/>
        </p:nvGrpSpPr>
        <p:grpSpPr>
          <a:xfrm>
            <a:off x="8866251" y="2279039"/>
            <a:ext cx="5390632" cy="2058912"/>
            <a:chOff x="8866251" y="2279039"/>
            <a:chExt cx="5390632" cy="2058912"/>
          </a:xfrm>
        </p:grpSpPr>
        <p:sp>
          <p:nvSpPr>
            <p:cNvPr id="23" name="フローチャート: 処理 22">
              <a:extLst>
                <a:ext uri="{FF2B5EF4-FFF2-40B4-BE49-F238E27FC236}">
                  <a16:creationId xmlns:a16="http://schemas.microsoft.com/office/drawing/2014/main" id="{1B20D788-E942-4E3C-A1C0-57007DC0AF40}"/>
                </a:ext>
              </a:extLst>
            </p:cNvPr>
            <p:cNvSpPr/>
            <p:nvPr/>
          </p:nvSpPr>
          <p:spPr>
            <a:xfrm>
              <a:off x="8866251" y="2279039"/>
              <a:ext cx="401725" cy="1037738"/>
            </a:xfrm>
            <a:prstGeom prst="flowChartProcess">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4" name="矢印: 折線 63">
              <a:extLst>
                <a:ext uri="{FF2B5EF4-FFF2-40B4-BE49-F238E27FC236}">
                  <a16:creationId xmlns:a16="http://schemas.microsoft.com/office/drawing/2014/main" id="{D5C195B1-5712-44FB-8C63-CF69CFE1FE87}"/>
                </a:ext>
              </a:extLst>
            </p:cNvPr>
            <p:cNvSpPr/>
            <p:nvPr/>
          </p:nvSpPr>
          <p:spPr>
            <a:xfrm rot="5400000">
              <a:off x="10874678" y="955746"/>
              <a:ext cx="1411353" cy="5353057"/>
            </a:xfrm>
            <a:prstGeom prst="bentArrow">
              <a:avLst>
                <a:gd name="adj1" fmla="val 29232"/>
                <a:gd name="adj2" fmla="val 34910"/>
                <a:gd name="adj3" fmla="val 28659"/>
                <a:gd name="adj4" fmla="val 1936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grpSp>
    </p:spTree>
    <p:extLst>
      <p:ext uri="{BB962C8B-B14F-4D97-AF65-F5344CB8AC3E}">
        <p14:creationId xmlns:p14="http://schemas.microsoft.com/office/powerpoint/2010/main" val="940753449"/>
      </p:ext>
    </p:extLst>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84B836A4-5D58-436D-A42F-4EDCBCC254F1}"/>
              </a:ext>
            </a:extLst>
          </p:cNvPr>
          <p:cNvSpPr>
            <a:spLocks noGrp="1"/>
          </p:cNvSpPr>
          <p:nvPr>
            <p:ph idx="1"/>
          </p:nvPr>
        </p:nvSpPr>
        <p:spPr>
          <a:xfrm>
            <a:off x="1265238" y="2947685"/>
            <a:ext cx="15757524" cy="4391630"/>
          </a:xfrm>
        </p:spPr>
        <p:txBody>
          <a:bodyPr anchor="t"/>
          <a:lstStyle/>
          <a:p>
            <a:pPr>
              <a:lnSpc>
                <a:spcPct val="150000"/>
              </a:lnSpc>
            </a:pPr>
            <a:r>
              <a:rPr kumimoji="1" lang="ja-JP" altLang="en-US" sz="4800" dirty="0"/>
              <a:t>依存性は、より上位レベルの方針に</a:t>
            </a:r>
            <a:r>
              <a:rPr kumimoji="1" lang="ja-JP" altLang="en-US" sz="6600" dirty="0">
                <a:solidFill>
                  <a:srgbClr val="C00000"/>
                </a:solidFill>
              </a:rPr>
              <a:t>のみ</a:t>
            </a:r>
            <a:r>
              <a:rPr kumimoji="1" lang="ja-JP" altLang="en-US" sz="4800" dirty="0"/>
              <a:t>向けよ</a:t>
            </a:r>
          </a:p>
        </p:txBody>
      </p:sp>
      <p:sp>
        <p:nvSpPr>
          <p:cNvPr id="3" name="タイトル 2">
            <a:extLst>
              <a:ext uri="{FF2B5EF4-FFF2-40B4-BE49-F238E27FC236}">
                <a16:creationId xmlns:a16="http://schemas.microsoft.com/office/drawing/2014/main" id="{4ACC8EAC-EB6D-4363-BE84-D3B218823597}"/>
              </a:ext>
            </a:extLst>
          </p:cNvPr>
          <p:cNvSpPr>
            <a:spLocks noGrp="1"/>
          </p:cNvSpPr>
          <p:nvPr>
            <p:ph type="title"/>
          </p:nvPr>
        </p:nvSpPr>
        <p:spPr/>
        <p:txBody>
          <a:bodyPr/>
          <a:lstStyle/>
          <a:p>
            <a:r>
              <a:rPr kumimoji="1" lang="ja-JP" altLang="en-US"/>
              <a:t>おさえるべき三つのこと</a:t>
            </a:r>
          </a:p>
        </p:txBody>
      </p:sp>
    </p:spTree>
    <p:extLst>
      <p:ext uri="{BB962C8B-B14F-4D97-AF65-F5344CB8AC3E}">
        <p14:creationId xmlns:p14="http://schemas.microsoft.com/office/powerpoint/2010/main" val="2168034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p:txBody>
          <a:bodyPr/>
          <a:lstStyle/>
          <a:p>
            <a:r>
              <a:rPr kumimoji="1" lang="ja-JP" altLang="en-US"/>
              <a:t>ひとつ目の誤解</a:t>
            </a:r>
          </a:p>
        </p:txBody>
      </p:sp>
      <p:sp>
        <p:nvSpPr>
          <p:cNvPr id="2" name="テキスト プレースホルダー 1">
            <a:extLst>
              <a:ext uri="{FF2B5EF4-FFF2-40B4-BE49-F238E27FC236}">
                <a16:creationId xmlns:a16="http://schemas.microsoft.com/office/drawing/2014/main" id="{B52E9A82-1E2F-4E81-AFCA-36E42E016542}"/>
              </a:ext>
            </a:extLst>
          </p:cNvPr>
          <p:cNvSpPr>
            <a:spLocks noGrp="1"/>
          </p:cNvSpPr>
          <p:nvPr>
            <p:ph type="body" sz="quarter" idx="12"/>
          </p:nvPr>
        </p:nvSpPr>
        <p:spPr>
          <a:xfrm>
            <a:off x="5691949" y="1484822"/>
            <a:ext cx="6895474" cy="599606"/>
          </a:xfrm>
        </p:spPr>
        <p:txBody>
          <a:bodyPr>
            <a:normAutofit fontScale="85000" lnSpcReduction="20000"/>
          </a:bodyPr>
          <a:lstStyle/>
          <a:p>
            <a:pPr algn="ctr"/>
            <a:r>
              <a:rPr kumimoji="1" lang="en-US" altLang="ja-JP" sz="4800"/>
              <a:t>Clean</a:t>
            </a:r>
            <a:r>
              <a:rPr kumimoji="1" lang="ja-JP" altLang="en-US" sz="4800"/>
              <a:t> </a:t>
            </a:r>
            <a:r>
              <a:rPr kumimoji="1" lang="en-US" altLang="ja-JP" sz="4800"/>
              <a:t>Architecture</a:t>
            </a:r>
            <a:r>
              <a:rPr kumimoji="1" lang="ja-JP" altLang="en-US" sz="4800" dirty="0"/>
              <a:t>とは</a:t>
            </a:r>
          </a:p>
        </p:txBody>
      </p:sp>
      <p:grpSp>
        <p:nvGrpSpPr>
          <p:cNvPr id="42" name="グループ化 41">
            <a:extLst>
              <a:ext uri="{FF2B5EF4-FFF2-40B4-BE49-F238E27FC236}">
                <a16:creationId xmlns:a16="http://schemas.microsoft.com/office/drawing/2014/main" id="{F9AB06BC-22D0-4085-989D-3056A92DAC22}"/>
              </a:ext>
            </a:extLst>
          </p:cNvPr>
          <p:cNvGrpSpPr/>
          <p:nvPr/>
        </p:nvGrpSpPr>
        <p:grpSpPr>
          <a:xfrm>
            <a:off x="963678" y="2820790"/>
            <a:ext cx="16999465" cy="6548288"/>
            <a:chOff x="543954" y="2446036"/>
            <a:chExt cx="16999465" cy="6548288"/>
          </a:xfrm>
        </p:grpSpPr>
        <p:grpSp>
          <p:nvGrpSpPr>
            <p:cNvPr id="35" name="グループ化 34">
              <a:extLst>
                <a:ext uri="{FF2B5EF4-FFF2-40B4-BE49-F238E27FC236}">
                  <a16:creationId xmlns:a16="http://schemas.microsoft.com/office/drawing/2014/main" id="{CF07BD9C-5FA6-4B24-A5C8-86EA88D3B497}"/>
                </a:ext>
              </a:extLst>
            </p:cNvPr>
            <p:cNvGrpSpPr/>
            <p:nvPr/>
          </p:nvGrpSpPr>
          <p:grpSpPr>
            <a:xfrm>
              <a:off x="4812934" y="3088824"/>
              <a:ext cx="9802132" cy="5905500"/>
              <a:chOff x="6836951" y="3199899"/>
              <a:chExt cx="9802132" cy="5905500"/>
            </a:xfrm>
          </p:grpSpPr>
          <p:pic>
            <p:nvPicPr>
              <p:cNvPr id="10" name="図 9">
                <a:extLst>
                  <a:ext uri="{FF2B5EF4-FFF2-40B4-BE49-F238E27FC236}">
                    <a16:creationId xmlns:a16="http://schemas.microsoft.com/office/drawing/2014/main" id="{EE655480-082B-4245-921C-A468BDE911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6951" y="3199899"/>
                <a:ext cx="9144000" cy="5905500"/>
              </a:xfrm>
              <a:prstGeom prst="rect">
                <a:avLst/>
              </a:prstGeom>
            </p:spPr>
          </p:pic>
          <p:sp>
            <p:nvSpPr>
              <p:cNvPr id="11" name="四角形: 角を丸くする 10">
                <a:extLst>
                  <a:ext uri="{FF2B5EF4-FFF2-40B4-BE49-F238E27FC236}">
                    <a16:creationId xmlns:a16="http://schemas.microsoft.com/office/drawing/2014/main" id="{75918637-5237-4541-8778-44F799810E27}"/>
                  </a:ext>
                </a:extLst>
              </p:cNvPr>
              <p:cNvSpPr/>
              <p:nvPr/>
            </p:nvSpPr>
            <p:spPr>
              <a:xfrm>
                <a:off x="12801601" y="4316326"/>
                <a:ext cx="3837482" cy="1978702"/>
              </a:xfrm>
              <a:prstGeom prst="roundRect">
                <a:avLst>
                  <a:gd name="adj" fmla="val 6819"/>
                </a:avLst>
              </a:prstGeom>
              <a:solidFill>
                <a:srgbClr val="C00000">
                  <a:alpha val="10196"/>
                </a:srgbClr>
              </a:solid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9" name="四角形: 角を丸くする 28">
                <a:extLst>
                  <a:ext uri="{FF2B5EF4-FFF2-40B4-BE49-F238E27FC236}">
                    <a16:creationId xmlns:a16="http://schemas.microsoft.com/office/drawing/2014/main" id="{E9994140-A4F6-4B0A-9A2B-0CE90EFA0458}"/>
                  </a:ext>
                </a:extLst>
              </p:cNvPr>
              <p:cNvSpPr/>
              <p:nvPr/>
            </p:nvSpPr>
            <p:spPr>
              <a:xfrm>
                <a:off x="8811719" y="4016751"/>
                <a:ext cx="1876268" cy="2429019"/>
              </a:xfrm>
              <a:prstGeom prst="roundRect">
                <a:avLst>
                  <a:gd name="adj" fmla="val 6819"/>
                </a:avLst>
              </a:prstGeom>
              <a:solidFill>
                <a:srgbClr val="C00000">
                  <a:alpha val="10196"/>
                </a:srgbClr>
              </a:solid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cxnSp>
            <p:nvCxnSpPr>
              <p:cNvPr id="30" name="直線矢印コネクタ 29">
                <a:extLst>
                  <a:ext uri="{FF2B5EF4-FFF2-40B4-BE49-F238E27FC236}">
                    <a16:creationId xmlns:a16="http://schemas.microsoft.com/office/drawing/2014/main" id="{5DC9B428-F2EB-42FD-A923-95CFC16B04CA}"/>
                  </a:ext>
                </a:extLst>
              </p:cNvPr>
              <p:cNvCxnSpPr>
                <a:cxnSpLocks/>
              </p:cNvCxnSpPr>
              <p:nvPr/>
            </p:nvCxnSpPr>
            <p:spPr>
              <a:xfrm>
                <a:off x="7823325" y="3402288"/>
                <a:ext cx="988394" cy="614463"/>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34" name="直線矢印コネクタ 33">
              <a:extLst>
                <a:ext uri="{FF2B5EF4-FFF2-40B4-BE49-F238E27FC236}">
                  <a16:creationId xmlns:a16="http://schemas.microsoft.com/office/drawing/2014/main" id="{DBC7B332-E238-457F-AAE1-98D3254E4922}"/>
                </a:ext>
              </a:extLst>
            </p:cNvPr>
            <p:cNvCxnSpPr>
              <a:cxnSpLocks/>
            </p:cNvCxnSpPr>
            <p:nvPr/>
          </p:nvCxnSpPr>
          <p:spPr>
            <a:xfrm flipV="1">
              <a:off x="13116393" y="6183953"/>
              <a:ext cx="0" cy="711522"/>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1" name="テキスト ボックス 40">
              <a:extLst>
                <a:ext uri="{FF2B5EF4-FFF2-40B4-BE49-F238E27FC236}">
                  <a16:creationId xmlns:a16="http://schemas.microsoft.com/office/drawing/2014/main" id="{B81318B2-73B9-47EE-AF05-F1F653B59134}"/>
                </a:ext>
              </a:extLst>
            </p:cNvPr>
            <p:cNvSpPr txBox="1"/>
            <p:nvPr/>
          </p:nvSpPr>
          <p:spPr>
            <a:xfrm>
              <a:off x="10331015" y="6975780"/>
              <a:ext cx="7212404" cy="1432500"/>
            </a:xfrm>
            <a:prstGeom prst="foldedCorner">
              <a:avLst/>
            </a:prstGeom>
            <a:noFill/>
          </p:spPr>
          <p:txBody>
            <a:bodyPr wrap="squar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「レイヤーをこれらに分割しろ」</a:t>
              </a:r>
              <a:endParaRPr kumimoji="1" lang="en-US" altLang="ja-JP"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という意味でもない</a:t>
              </a:r>
            </a:p>
          </p:txBody>
        </p:sp>
        <p:sp>
          <p:nvSpPr>
            <p:cNvPr id="18" name="テキスト ボックス 17">
              <a:extLst>
                <a:ext uri="{FF2B5EF4-FFF2-40B4-BE49-F238E27FC236}">
                  <a16:creationId xmlns:a16="http://schemas.microsoft.com/office/drawing/2014/main" id="{8BC025FE-0E07-472E-8336-AD5CC673132D}"/>
                </a:ext>
              </a:extLst>
            </p:cNvPr>
            <p:cNvSpPr txBox="1"/>
            <p:nvPr/>
          </p:nvSpPr>
          <p:spPr>
            <a:xfrm>
              <a:off x="543954" y="2446036"/>
              <a:ext cx="10996093" cy="1432500"/>
            </a:xfrm>
            <a:prstGeom prst="foldedCorner">
              <a:avLst/>
            </a:prstGeom>
            <a:noFill/>
          </p:spPr>
          <p:txBody>
            <a:bodyPr wrap="square" rtlCol="0">
              <a:spAutoFit/>
            </a:bodyPr>
            <a:lstStyle/>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「関心を</a:t>
              </a:r>
              <a:r>
                <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Controller</a:t>
              </a:r>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や</a:t>
              </a:r>
              <a:r>
                <a:rPr kumimoji="1" lang="en-US" altLang="ja-JP"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Use</a:t>
              </a:r>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Case,</a:t>
              </a:r>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Entity</a:t>
              </a:r>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に分離しろ」</a:t>
              </a:r>
              <a:endPar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という意味ではないし</a:t>
              </a:r>
            </a:p>
          </p:txBody>
        </p:sp>
      </p:grpSp>
    </p:spTree>
    <p:extLst>
      <p:ext uri="{BB962C8B-B14F-4D97-AF65-F5344CB8AC3E}">
        <p14:creationId xmlns:p14="http://schemas.microsoft.com/office/powerpoint/2010/main" val="2737187852"/>
      </p:ext>
    </p:extLst>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84B836A4-5D58-436D-A42F-4EDCBCC254F1}"/>
              </a:ext>
            </a:extLst>
          </p:cNvPr>
          <p:cNvSpPr>
            <a:spLocks noGrp="1"/>
          </p:cNvSpPr>
          <p:nvPr>
            <p:ph idx="1"/>
          </p:nvPr>
        </p:nvSpPr>
        <p:spPr>
          <a:xfrm>
            <a:off x="1265238" y="2947685"/>
            <a:ext cx="15757524" cy="4391630"/>
          </a:xfrm>
        </p:spPr>
        <p:txBody>
          <a:bodyPr anchor="t"/>
          <a:lstStyle/>
          <a:p>
            <a:pPr>
              <a:lnSpc>
                <a:spcPct val="150000"/>
              </a:lnSpc>
            </a:pPr>
            <a:r>
              <a:rPr kumimoji="1" lang="ja-JP" altLang="en-US" sz="4800" dirty="0"/>
              <a:t>依存性は、より上位レベルの方針に</a:t>
            </a:r>
            <a:r>
              <a:rPr kumimoji="1" lang="ja-JP" altLang="en-US" sz="6600" dirty="0">
                <a:solidFill>
                  <a:srgbClr val="C00000"/>
                </a:solidFill>
              </a:rPr>
              <a:t>のみ</a:t>
            </a:r>
            <a:r>
              <a:rPr kumimoji="1" lang="ja-JP" altLang="en-US" sz="4800" dirty="0"/>
              <a:t>向けよ</a:t>
            </a:r>
            <a:endParaRPr kumimoji="1" lang="en-US" altLang="ja-JP" sz="4800" dirty="0"/>
          </a:p>
          <a:p>
            <a:pPr>
              <a:lnSpc>
                <a:spcPct val="150000"/>
              </a:lnSpc>
            </a:pPr>
            <a:r>
              <a:rPr kumimoji="1" lang="ja-JP" altLang="en-US" sz="4800" dirty="0"/>
              <a:t>制御の流れと依存方向は分離しコントロールせよ</a:t>
            </a:r>
          </a:p>
        </p:txBody>
      </p:sp>
      <p:sp>
        <p:nvSpPr>
          <p:cNvPr id="3" name="タイトル 2">
            <a:extLst>
              <a:ext uri="{FF2B5EF4-FFF2-40B4-BE49-F238E27FC236}">
                <a16:creationId xmlns:a16="http://schemas.microsoft.com/office/drawing/2014/main" id="{4ACC8EAC-EB6D-4363-BE84-D3B218823597}"/>
              </a:ext>
            </a:extLst>
          </p:cNvPr>
          <p:cNvSpPr>
            <a:spLocks noGrp="1"/>
          </p:cNvSpPr>
          <p:nvPr>
            <p:ph type="title"/>
          </p:nvPr>
        </p:nvSpPr>
        <p:spPr/>
        <p:txBody>
          <a:bodyPr/>
          <a:lstStyle/>
          <a:p>
            <a:r>
              <a:rPr kumimoji="1" lang="ja-JP" altLang="en-US"/>
              <a:t>おさえるべき三つのこと</a:t>
            </a:r>
          </a:p>
        </p:txBody>
      </p:sp>
    </p:spTree>
    <p:extLst>
      <p:ext uri="{BB962C8B-B14F-4D97-AF65-F5344CB8AC3E}">
        <p14:creationId xmlns:p14="http://schemas.microsoft.com/office/powerpoint/2010/main" val="2388587479"/>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84B836A4-5D58-436D-A42F-4EDCBCC254F1}"/>
              </a:ext>
            </a:extLst>
          </p:cNvPr>
          <p:cNvSpPr>
            <a:spLocks noGrp="1"/>
          </p:cNvSpPr>
          <p:nvPr>
            <p:ph idx="1"/>
          </p:nvPr>
        </p:nvSpPr>
        <p:spPr>
          <a:xfrm>
            <a:off x="1265238" y="2947685"/>
            <a:ext cx="15757524" cy="4391630"/>
          </a:xfrm>
        </p:spPr>
        <p:txBody>
          <a:bodyPr anchor="t"/>
          <a:lstStyle/>
          <a:p>
            <a:pPr>
              <a:lnSpc>
                <a:spcPct val="150000"/>
              </a:lnSpc>
            </a:pPr>
            <a:r>
              <a:rPr kumimoji="1" lang="ja-JP" altLang="en-US" sz="4800"/>
              <a:t>依存性は、より上位レベルの方針に</a:t>
            </a:r>
            <a:r>
              <a:rPr kumimoji="1" lang="ja-JP" altLang="en-US" sz="6600">
                <a:solidFill>
                  <a:srgbClr val="C00000"/>
                </a:solidFill>
              </a:rPr>
              <a:t>のみ</a:t>
            </a:r>
            <a:r>
              <a:rPr kumimoji="1" lang="ja-JP" altLang="en-US" sz="4800"/>
              <a:t>向けよ</a:t>
            </a:r>
            <a:endParaRPr kumimoji="1" lang="en-US" altLang="ja-JP" sz="4800"/>
          </a:p>
          <a:p>
            <a:pPr>
              <a:lnSpc>
                <a:spcPct val="150000"/>
              </a:lnSpc>
            </a:pPr>
            <a:r>
              <a:rPr kumimoji="1" lang="ja-JP" altLang="en-US" sz="4800"/>
              <a:t>制御の流れと依存方向は分離しコントロールせよ</a:t>
            </a:r>
            <a:endParaRPr kumimoji="1" lang="en-US" altLang="ja-JP" sz="4800"/>
          </a:p>
          <a:p>
            <a:pPr>
              <a:lnSpc>
                <a:spcPct val="150000"/>
              </a:lnSpc>
            </a:pPr>
            <a:r>
              <a:rPr kumimoji="1" lang="ja-JP" altLang="en-US" sz="4800"/>
              <a:t>上位レベルとは相対的・再帰的であることに留意せよ</a:t>
            </a:r>
          </a:p>
        </p:txBody>
      </p:sp>
      <p:sp>
        <p:nvSpPr>
          <p:cNvPr id="3" name="タイトル 2">
            <a:extLst>
              <a:ext uri="{FF2B5EF4-FFF2-40B4-BE49-F238E27FC236}">
                <a16:creationId xmlns:a16="http://schemas.microsoft.com/office/drawing/2014/main" id="{4ACC8EAC-EB6D-4363-BE84-D3B218823597}"/>
              </a:ext>
            </a:extLst>
          </p:cNvPr>
          <p:cNvSpPr>
            <a:spLocks noGrp="1"/>
          </p:cNvSpPr>
          <p:nvPr>
            <p:ph type="title"/>
          </p:nvPr>
        </p:nvSpPr>
        <p:spPr/>
        <p:txBody>
          <a:bodyPr/>
          <a:lstStyle/>
          <a:p>
            <a:r>
              <a:rPr kumimoji="1" lang="ja-JP" altLang="en-US"/>
              <a:t>おさえるべき三つのこと</a:t>
            </a:r>
          </a:p>
        </p:txBody>
      </p:sp>
    </p:spTree>
    <p:extLst>
      <p:ext uri="{BB962C8B-B14F-4D97-AF65-F5344CB8AC3E}">
        <p14:creationId xmlns:p14="http://schemas.microsoft.com/office/powerpoint/2010/main" val="3953437625"/>
      </p:ext>
    </p:extLst>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D7948D86-88C4-403B-85D1-BCE2954F6526}"/>
              </a:ext>
            </a:extLst>
          </p:cNvPr>
          <p:cNvSpPr>
            <a:spLocks noGrp="1"/>
          </p:cNvSpPr>
          <p:nvPr>
            <p:ph idx="1"/>
          </p:nvPr>
        </p:nvSpPr>
        <p:spPr/>
        <p:txBody>
          <a:bodyPr/>
          <a:lstStyle/>
          <a:p>
            <a:pPr marL="0" indent="0">
              <a:buNone/>
            </a:pPr>
            <a:r>
              <a:rPr kumimoji="1" lang="en-US" altLang="ja-JP"/>
              <a:t>Clean</a:t>
            </a:r>
            <a:r>
              <a:rPr kumimoji="1" lang="ja-JP" altLang="en-US"/>
              <a:t> </a:t>
            </a:r>
            <a:r>
              <a:rPr kumimoji="1" lang="en-US" altLang="ja-JP"/>
              <a:t>Architecture</a:t>
            </a:r>
            <a:r>
              <a:rPr kumimoji="1" lang="ja-JP" altLang="en-US" dirty="0"/>
              <a:t>は、次のふたつを誤解されがち</a:t>
            </a:r>
            <a:endParaRPr kumimoji="1" lang="en-US" altLang="ja-JP" dirty="0"/>
          </a:p>
          <a:p>
            <a:r>
              <a:rPr kumimoji="1" lang="ja-JP" altLang="en-US" dirty="0"/>
              <a:t>参考図の通りに関心を分離するの</a:t>
            </a:r>
            <a:r>
              <a:rPr kumimoji="1" lang="ja-JP" altLang="en-US"/>
              <a:t>が</a:t>
            </a:r>
            <a:r>
              <a:rPr kumimoji="1" lang="en-US" altLang="ja-JP"/>
              <a:t>Clean</a:t>
            </a:r>
            <a:r>
              <a:rPr kumimoji="1" lang="ja-JP" altLang="en-US"/>
              <a:t> </a:t>
            </a:r>
            <a:r>
              <a:rPr kumimoji="1" lang="en-US" altLang="ja-JP"/>
              <a:t>Architecture</a:t>
            </a:r>
            <a:r>
              <a:rPr kumimoji="1" lang="ja-JP" altLang="en-US" dirty="0"/>
              <a:t>である</a:t>
            </a:r>
            <a:endParaRPr kumimoji="1" lang="en-US" altLang="ja-JP" dirty="0"/>
          </a:p>
          <a:p>
            <a:r>
              <a:rPr kumimoji="1" lang="ja-JP" altLang="en-US" dirty="0"/>
              <a:t>データや処理の流れを一方通行にしろ</a:t>
            </a:r>
            <a:endParaRPr kumimoji="1" lang="en-US" altLang="ja-JP" dirty="0"/>
          </a:p>
          <a:p>
            <a:pPr marL="0" indent="0">
              <a:buNone/>
            </a:pPr>
            <a:endParaRPr kumimoji="1" lang="en-US" altLang="ja-JP" dirty="0"/>
          </a:p>
          <a:p>
            <a:pPr marL="0" indent="0">
              <a:buNone/>
            </a:pPr>
            <a:r>
              <a:rPr kumimoji="1" lang="ja-JP" altLang="en-US" dirty="0"/>
              <a:t>上記は、陥りがちな誤りであり</a:t>
            </a:r>
            <a:r>
              <a:rPr kumimoji="1" lang="ja-JP" altLang="en-US"/>
              <a:t>、</a:t>
            </a:r>
            <a:r>
              <a:rPr kumimoji="1" lang="en-US" altLang="ja-JP"/>
              <a:t>Clean</a:t>
            </a:r>
            <a:r>
              <a:rPr kumimoji="1" lang="ja-JP" altLang="en-US"/>
              <a:t> </a:t>
            </a:r>
            <a:r>
              <a:rPr kumimoji="1" lang="en-US" altLang="ja-JP"/>
              <a:t>Architecture</a:t>
            </a:r>
            <a:r>
              <a:rPr kumimoji="1" lang="ja-JP" altLang="en-US" dirty="0"/>
              <a:t>の本質とは異なります。</a:t>
            </a:r>
            <a:endParaRPr kumimoji="1" lang="en-US" altLang="ja-JP" dirty="0"/>
          </a:p>
        </p:txBody>
      </p:sp>
      <p:sp>
        <p:nvSpPr>
          <p:cNvPr id="3" name="タイトル 2">
            <a:extLst>
              <a:ext uri="{FF2B5EF4-FFF2-40B4-BE49-F238E27FC236}">
                <a16:creationId xmlns:a16="http://schemas.microsoft.com/office/drawing/2014/main" id="{50E039A0-859C-4FDF-B92B-2E6698C80F36}"/>
              </a:ext>
            </a:extLst>
          </p:cNvPr>
          <p:cNvSpPr>
            <a:spLocks noGrp="1"/>
          </p:cNvSpPr>
          <p:nvPr>
            <p:ph type="title"/>
          </p:nvPr>
        </p:nvSpPr>
        <p:spPr/>
        <p:txBody>
          <a:bodyPr/>
          <a:lstStyle/>
          <a:p>
            <a:r>
              <a:rPr kumimoji="1" lang="ja-JP" altLang="en-US"/>
              <a:t>誤解されがちな二つのこと</a:t>
            </a:r>
          </a:p>
        </p:txBody>
      </p:sp>
    </p:spTree>
    <p:extLst>
      <p:ext uri="{BB962C8B-B14F-4D97-AF65-F5344CB8AC3E}">
        <p14:creationId xmlns:p14="http://schemas.microsoft.com/office/powerpoint/2010/main" val="3611906595"/>
      </p:ext>
    </p:extLst>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AB221E47-79FC-4B07-A6B7-C7DA33007AFF}"/>
              </a:ext>
            </a:extLst>
          </p:cNvPr>
          <p:cNvSpPr>
            <a:spLocks noGrp="1"/>
          </p:cNvSpPr>
          <p:nvPr>
            <p:ph idx="1"/>
          </p:nvPr>
        </p:nvSpPr>
        <p:spPr>
          <a:xfrm>
            <a:off x="2675281" y="1239251"/>
            <a:ext cx="11753629" cy="2652508"/>
          </a:xfrm>
        </p:spPr>
        <p:txBody>
          <a:bodyPr anchor="ctr"/>
          <a:lstStyle/>
          <a:p>
            <a:pPr marL="1317625" lvl="1" indent="-571500">
              <a:buFont typeface="Arial" panose="020B0604020202020204" pitchFamily="34" charset="0"/>
              <a:buChar char="•"/>
            </a:pPr>
            <a:r>
              <a:rPr kumimoji="1" lang="ja-JP" altLang="en-US" dirty="0"/>
              <a:t>「この図」が実現しようとした目的</a:t>
            </a:r>
            <a:endParaRPr kumimoji="1" lang="en-US" altLang="ja-JP" dirty="0"/>
          </a:p>
          <a:p>
            <a:pPr marL="1317625" lvl="1" indent="-571500">
              <a:buFont typeface="Arial" panose="020B0604020202020204" pitchFamily="34" charset="0"/>
              <a:buChar char="•"/>
            </a:pPr>
            <a:r>
              <a:rPr kumimoji="1" lang="ja-JP" altLang="en-US" dirty="0"/>
              <a:t>「この図」に至った背景</a:t>
            </a:r>
            <a:endParaRPr kumimoji="1" lang="en-US" altLang="ja-JP" dirty="0"/>
          </a:p>
          <a:p>
            <a:pPr marL="1317625" lvl="1" indent="-571500">
              <a:buFont typeface="Arial" panose="020B0604020202020204" pitchFamily="34" charset="0"/>
              <a:buChar char="•"/>
            </a:pPr>
            <a:r>
              <a:rPr kumimoji="1" lang="ja-JP" altLang="en-US" dirty="0"/>
              <a:t>「この図」を実現する手段</a:t>
            </a:r>
          </a:p>
        </p:txBody>
      </p:sp>
      <p:sp>
        <p:nvSpPr>
          <p:cNvPr id="3" name="タイトル 2">
            <a:extLst>
              <a:ext uri="{FF2B5EF4-FFF2-40B4-BE49-F238E27FC236}">
                <a16:creationId xmlns:a16="http://schemas.microsoft.com/office/drawing/2014/main" id="{454C2475-AACC-4B5F-8661-5E63F9114EA0}"/>
              </a:ext>
            </a:extLst>
          </p:cNvPr>
          <p:cNvSpPr>
            <a:spLocks noGrp="1"/>
          </p:cNvSpPr>
          <p:nvPr>
            <p:ph type="title"/>
          </p:nvPr>
        </p:nvSpPr>
        <p:spPr/>
        <p:txBody>
          <a:bodyPr/>
          <a:lstStyle/>
          <a:p>
            <a:r>
              <a:rPr kumimoji="1" lang="en-US" altLang="ja-JP" dirty="0"/>
              <a:t>Clean</a:t>
            </a:r>
            <a:r>
              <a:rPr kumimoji="1" lang="ja-JP" altLang="en-US" dirty="0"/>
              <a:t> </a:t>
            </a:r>
            <a:r>
              <a:rPr kumimoji="1" lang="en-US" altLang="ja-JP" dirty="0"/>
              <a:t>Architecture</a:t>
            </a:r>
            <a:r>
              <a:rPr kumimoji="1" lang="ja-JP" altLang="en-US" dirty="0"/>
              <a:t>の本当の価値</a:t>
            </a:r>
          </a:p>
        </p:txBody>
      </p:sp>
      <p:pic>
        <p:nvPicPr>
          <p:cNvPr id="4" name="コンテンツ プレースホルダー 5">
            <a:extLst>
              <a:ext uri="{FF2B5EF4-FFF2-40B4-BE49-F238E27FC236}">
                <a16:creationId xmlns:a16="http://schemas.microsoft.com/office/drawing/2014/main" id="{AFDB8ADF-5C67-4FD6-8C34-AC4AD67407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6736" y="3763199"/>
            <a:ext cx="8342293" cy="6019979"/>
          </a:xfrm>
          <a:prstGeom prst="rect">
            <a:avLst/>
          </a:prstGeom>
        </p:spPr>
      </p:pic>
    </p:spTree>
    <p:extLst>
      <p:ext uri="{BB962C8B-B14F-4D97-AF65-F5344CB8AC3E}">
        <p14:creationId xmlns:p14="http://schemas.microsoft.com/office/powerpoint/2010/main" val="1530412018"/>
      </p:ext>
    </p:extLst>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コンテンツ プレースホルダー 6">
            <a:extLst>
              <a:ext uri="{FF2B5EF4-FFF2-40B4-BE49-F238E27FC236}">
                <a16:creationId xmlns:a16="http://schemas.microsoft.com/office/drawing/2014/main" id="{9BD4386E-9E30-48BC-ABCE-A72ADD35A45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65643" y="1539875"/>
            <a:ext cx="6009058" cy="7726363"/>
          </a:xfrm>
        </p:spPr>
      </p:pic>
      <p:sp>
        <p:nvSpPr>
          <p:cNvPr id="3" name="タイトル 2">
            <a:extLst>
              <a:ext uri="{FF2B5EF4-FFF2-40B4-BE49-F238E27FC236}">
                <a16:creationId xmlns:a16="http://schemas.microsoft.com/office/drawing/2014/main" id="{16A09B04-25F8-43EA-9F70-7A6650DD99FD}"/>
              </a:ext>
            </a:extLst>
          </p:cNvPr>
          <p:cNvSpPr>
            <a:spLocks noGrp="1"/>
          </p:cNvSpPr>
          <p:nvPr>
            <p:ph type="title"/>
          </p:nvPr>
        </p:nvSpPr>
        <p:spPr/>
        <p:txBody>
          <a:bodyPr/>
          <a:lstStyle/>
          <a:p>
            <a:r>
              <a:rPr kumimoji="1" lang="ja-JP" altLang="en-US" dirty="0"/>
              <a:t>一読の価値あり</a:t>
            </a:r>
          </a:p>
        </p:txBody>
      </p:sp>
      <p:sp>
        <p:nvSpPr>
          <p:cNvPr id="5" name="スライド番号プレースホルダー 4">
            <a:extLst>
              <a:ext uri="{FF2B5EF4-FFF2-40B4-BE49-F238E27FC236}">
                <a16:creationId xmlns:a16="http://schemas.microsoft.com/office/drawing/2014/main" id="{BD4C3F6A-3C58-4255-810F-F325F38FBDDE}"/>
              </a:ext>
            </a:extLst>
          </p:cNvPr>
          <p:cNvSpPr>
            <a:spLocks noGrp="1"/>
          </p:cNvSpPr>
          <p:nvPr>
            <p:ph type="sldNum" sz="quarter" idx="4294967295"/>
          </p:nvPr>
        </p:nvSpPr>
        <p:spPr>
          <a:xfrm>
            <a:off x="14149137" y="9829802"/>
            <a:ext cx="4114800" cy="336881"/>
          </a:xfrm>
          <a:prstGeom prst="rect">
            <a:avLst/>
          </a:prstGeom>
        </p:spPr>
        <p:txBody>
          <a:bodyPr/>
          <a:lstStyle/>
          <a:p>
            <a:r>
              <a:rPr lang="en-US" dirty="0">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mtClean="0">
                <a:latin typeface="M+ 1c light" panose="020B0403020204020204" pitchFamily="50" charset="-128"/>
                <a:ea typeface="M+ 1c light" panose="020B0403020204020204" pitchFamily="50" charset="-128"/>
                <a:cs typeface="M+ 1c light" panose="020B0403020204020204" pitchFamily="50" charset="-128"/>
              </a:rPr>
              <a:pPr/>
              <a:t>164</a:t>
            </a:fld>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2" name="爆発: 14 pt 1">
            <a:extLst>
              <a:ext uri="{FF2B5EF4-FFF2-40B4-BE49-F238E27FC236}">
                <a16:creationId xmlns:a16="http://schemas.microsoft.com/office/drawing/2014/main" id="{239ADB4C-67CF-4EDD-A4E6-57B52A560746}"/>
              </a:ext>
            </a:extLst>
          </p:cNvPr>
          <p:cNvSpPr/>
          <p:nvPr/>
        </p:nvSpPr>
        <p:spPr>
          <a:xfrm>
            <a:off x="5370172" y="3236686"/>
            <a:ext cx="13120913" cy="6437219"/>
          </a:xfrm>
          <a:prstGeom prst="irregularSeal2">
            <a:avLst/>
          </a:prstGeom>
          <a:ln/>
        </p:spPr>
        <p:style>
          <a:lnRef idx="2">
            <a:schemeClr val="accent2">
              <a:shade val="50000"/>
            </a:schemeClr>
          </a:lnRef>
          <a:fillRef idx="1">
            <a:schemeClr val="accent2"/>
          </a:fillRef>
          <a:effectRef idx="0">
            <a:schemeClr val="accent2"/>
          </a:effectRef>
          <a:fontRef idx="minor">
            <a:schemeClr val="lt1"/>
          </a:fontRef>
        </p:style>
        <p:txBody>
          <a:bodyPr lIns="0" tIns="0" rIns="0" bIns="0" rtlCol="0" anchor="ctr"/>
          <a:lstStyle/>
          <a:p>
            <a:pPr algn="ctr"/>
            <a:r>
              <a:rPr kumimoji="1" lang="ja-JP" altLang="en-US" sz="5400" dirty="0">
                <a:latin typeface="M+ 1c light" panose="020B0403020204020204" pitchFamily="50" charset="-128"/>
                <a:ea typeface="M+ 1c light" panose="020B0403020204020204" pitchFamily="50" charset="-128"/>
                <a:cs typeface="M+ 1c light" panose="020B0403020204020204" pitchFamily="50" charset="-128"/>
              </a:rPr>
              <a:t>目的・背景・手段が凝縮されている</a:t>
            </a:r>
          </a:p>
        </p:txBody>
      </p:sp>
    </p:spTree>
    <p:extLst>
      <p:ext uri="{BB962C8B-B14F-4D97-AF65-F5344CB8AC3E}">
        <p14:creationId xmlns:p14="http://schemas.microsoft.com/office/powerpoint/2010/main" val="799715719"/>
      </p:ext>
    </p:extLst>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字幕 3">
            <a:extLst>
              <a:ext uri="{FF2B5EF4-FFF2-40B4-BE49-F238E27FC236}">
                <a16:creationId xmlns:a16="http://schemas.microsoft.com/office/drawing/2014/main" id="{8947DF06-35D9-4361-8ACF-3AFA4795EDF4}"/>
              </a:ext>
            </a:extLst>
          </p:cNvPr>
          <p:cNvSpPr>
            <a:spLocks noGrp="1"/>
          </p:cNvSpPr>
          <p:nvPr>
            <p:ph type="subTitle" idx="1"/>
          </p:nvPr>
        </p:nvSpPr>
        <p:spPr/>
        <p:txBody>
          <a:bodyPr/>
          <a:lstStyle/>
          <a:p>
            <a:r>
              <a:rPr kumimoji="1" lang="ja-JP" altLang="en-US"/>
              <a:t>という訳で・・・</a:t>
            </a:r>
          </a:p>
        </p:txBody>
      </p:sp>
    </p:spTree>
    <p:extLst>
      <p:ext uri="{BB962C8B-B14F-4D97-AF65-F5344CB8AC3E}">
        <p14:creationId xmlns:p14="http://schemas.microsoft.com/office/powerpoint/2010/main" val="3135460346"/>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4C4484E-C868-4559-A4E6-D8CC7DF60C4E}"/>
              </a:ext>
            </a:extLst>
          </p:cNvPr>
          <p:cNvSpPr>
            <a:spLocks noGrp="1"/>
          </p:cNvSpPr>
          <p:nvPr>
            <p:ph type="title"/>
          </p:nvPr>
        </p:nvSpPr>
        <p:spPr/>
        <p:txBody>
          <a:bodyPr/>
          <a:lstStyle/>
          <a:p>
            <a:r>
              <a:rPr kumimoji="1" lang="en-US" altLang="ja-JP"/>
              <a:t>Today’s</a:t>
            </a:r>
            <a:r>
              <a:rPr kumimoji="1" lang="ja-JP" altLang="en-US"/>
              <a:t> </a:t>
            </a:r>
            <a:r>
              <a:rPr kumimoji="1" lang="en-US" altLang="ja-JP"/>
              <a:t>Goal</a:t>
            </a:r>
            <a:endParaRPr kumimoji="1" lang="ja-JP" altLang="en-US" dirty="0"/>
          </a:p>
        </p:txBody>
      </p:sp>
      <p:sp>
        <p:nvSpPr>
          <p:cNvPr id="5" name="テキスト プレースホルダー 4">
            <a:extLst>
              <a:ext uri="{FF2B5EF4-FFF2-40B4-BE49-F238E27FC236}">
                <a16:creationId xmlns:a16="http://schemas.microsoft.com/office/drawing/2014/main" id="{1D4982FC-7491-4E5D-AF82-5C7B30CF32A0}"/>
              </a:ext>
            </a:extLst>
          </p:cNvPr>
          <p:cNvSpPr>
            <a:spLocks noGrp="1"/>
          </p:cNvSpPr>
          <p:nvPr>
            <p:ph type="body" sz="quarter" idx="12"/>
          </p:nvPr>
        </p:nvSpPr>
        <p:spPr/>
        <p:txBody>
          <a:bodyPr anchor="ctr"/>
          <a:lstStyle/>
          <a:p>
            <a:r>
              <a:rPr kumimoji="1" lang="ja-JP" altLang="en-US" sz="5400"/>
              <a:t>みなさん</a:t>
            </a:r>
            <a:endParaRPr kumimoji="1" lang="en-US" altLang="ja-JP" sz="5400"/>
          </a:p>
          <a:p>
            <a:endParaRPr kumimoji="1" lang="en-US" altLang="ja-JP"/>
          </a:p>
          <a:p>
            <a:pPr algn="ctr"/>
            <a:r>
              <a:rPr kumimoji="1" lang="ja-JP" altLang="en-US" sz="9600"/>
              <a:t>「ｸﾘｰﾝｱｰｷﾃｸﾁｬﾁｮｯﾄﾃﾞｷﾙ」</a:t>
            </a:r>
            <a:endParaRPr kumimoji="1" lang="en-US" altLang="ja-JP" sz="9600"/>
          </a:p>
          <a:p>
            <a:endParaRPr kumimoji="1" lang="en-US" altLang="ja-JP"/>
          </a:p>
          <a:p>
            <a:pPr algn="r"/>
            <a:r>
              <a:rPr kumimoji="1" lang="ja-JP" altLang="en-US" sz="5400"/>
              <a:t>ようになりましたね？</a:t>
            </a:r>
            <a:endParaRPr kumimoji="1" lang="en-US" altLang="ja-JP" sz="5400"/>
          </a:p>
        </p:txBody>
      </p:sp>
    </p:spTree>
    <p:extLst>
      <p:ext uri="{BB962C8B-B14F-4D97-AF65-F5344CB8AC3E}">
        <p14:creationId xmlns:p14="http://schemas.microsoft.com/office/powerpoint/2010/main" val="1095179260"/>
      </p:ext>
    </p:extLst>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ctrTitle"/>
          </p:nvPr>
        </p:nvSpPr>
        <p:spPr>
          <a:prstGeom prst="rect">
            <a:avLst/>
          </a:prstGeom>
        </p:spPr>
        <p:txBody>
          <a:bodyPr/>
          <a:lstStyle/>
          <a:p>
            <a:r>
              <a:rPr lang="en-US"/>
              <a:t>Thank You</a:t>
            </a:r>
            <a:r>
              <a:rPr lang="en-US" dirty="0"/>
              <a:t>!</a:t>
            </a:r>
          </a:p>
        </p:txBody>
      </p:sp>
      <p:sp>
        <p:nvSpPr>
          <p:cNvPr id="5" name="サブタイトル 4"/>
          <p:cNvSpPr>
            <a:spLocks noGrp="1"/>
          </p:cNvSpPr>
          <p:nvPr>
            <p:ph type="subTitle" idx="1"/>
          </p:nvPr>
        </p:nvSpPr>
        <p:spPr>
          <a:prstGeom prst="rect">
            <a:avLst/>
          </a:prstGeom>
        </p:spPr>
        <p:txBody>
          <a:bodyPr>
            <a:normAutofit/>
          </a:bodyPr>
          <a:lstStyle/>
          <a:p>
            <a:r>
              <a:rPr lang="en-US" dirty="0"/>
              <a:t>Any Questions?</a:t>
            </a:r>
          </a:p>
        </p:txBody>
      </p:sp>
    </p:spTree>
    <p:extLst>
      <p:ext uri="{BB962C8B-B14F-4D97-AF65-F5344CB8AC3E}">
        <p14:creationId xmlns:p14="http://schemas.microsoft.com/office/powerpoint/2010/main" val="2554079096"/>
      </p:ext>
    </p:extLst>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p:txBody>
          <a:bodyPr/>
          <a:lstStyle/>
          <a:p>
            <a:r>
              <a:rPr kumimoji="1" lang="ja-JP" altLang="en-US"/>
              <a:t>すべてが同一アーキテクチャに帰結するとすれば</a:t>
            </a:r>
          </a:p>
        </p:txBody>
      </p:sp>
      <p:sp>
        <p:nvSpPr>
          <p:cNvPr id="2" name="テキスト プレースホルダー 1">
            <a:extLst>
              <a:ext uri="{FF2B5EF4-FFF2-40B4-BE49-F238E27FC236}">
                <a16:creationId xmlns:a16="http://schemas.microsoft.com/office/drawing/2014/main" id="{EF97ACA6-6986-45DA-9FEE-E8BDD6C325D4}"/>
              </a:ext>
            </a:extLst>
          </p:cNvPr>
          <p:cNvSpPr>
            <a:spLocks noGrp="1"/>
          </p:cNvSpPr>
          <p:nvPr>
            <p:ph type="body" sz="quarter" idx="4294967295"/>
          </p:nvPr>
        </p:nvSpPr>
        <p:spPr>
          <a:xfrm>
            <a:off x="8332788" y="1647825"/>
            <a:ext cx="9955212" cy="4857750"/>
          </a:xfrm>
          <a:prstGeom prst="rect">
            <a:avLst/>
          </a:prstGeom>
        </p:spPr>
        <p:txBody>
          <a:bodyPr>
            <a:normAutofit/>
          </a:bodyPr>
          <a:lstStyle/>
          <a:p>
            <a:r>
              <a:rPr kumimoji="1" lang="ja-JP" altLang="en-US" dirty="0"/>
              <a:t>以下は、あくまで一例であることは自明</a:t>
            </a:r>
            <a:endParaRPr kumimoji="1" lang="en-US" altLang="ja-JP" dirty="0"/>
          </a:p>
          <a:p>
            <a:endParaRPr kumimoji="1" lang="en-US" altLang="ja-JP" sz="3200" dirty="0"/>
          </a:p>
          <a:p>
            <a:pPr marL="742950" indent="-742950">
              <a:buFont typeface="Arial" panose="020B0604020202020204" pitchFamily="34" charset="0"/>
              <a:buChar char="•"/>
            </a:pPr>
            <a:r>
              <a:rPr kumimoji="1" lang="ja-JP" altLang="en-US" sz="3200" dirty="0"/>
              <a:t>レイヤーが</a:t>
            </a:r>
            <a:r>
              <a:rPr kumimoji="1" lang="en-US" altLang="ja-JP" sz="3200" dirty="0"/>
              <a:t>4</a:t>
            </a:r>
            <a:r>
              <a:rPr kumimoji="1" lang="ja-JP" altLang="en-US" sz="3200" dirty="0"/>
              <a:t>つ</a:t>
            </a:r>
            <a:r>
              <a:rPr kumimoji="1" lang="en-US" altLang="ja-JP" sz="3200" baseline="30000" dirty="0"/>
              <a:t>※1</a:t>
            </a:r>
          </a:p>
          <a:p>
            <a:pPr marL="742950" indent="-742950">
              <a:buFont typeface="Arial" panose="020B0604020202020204" pitchFamily="34" charset="0"/>
              <a:buChar char="•"/>
            </a:pPr>
            <a:r>
              <a:rPr kumimoji="1" lang="en-US" altLang="ja-JP" sz="3200" dirty="0"/>
              <a:t>UI</a:t>
            </a:r>
            <a:r>
              <a:rPr kumimoji="1" lang="ja-JP" altLang="en-US" sz="3200" dirty="0"/>
              <a:t>が</a:t>
            </a:r>
            <a:r>
              <a:rPr kumimoji="1" lang="en-US" altLang="ja-JP" sz="3200" dirty="0"/>
              <a:t>MVC</a:t>
            </a:r>
            <a:r>
              <a:rPr kumimoji="1" lang="ja-JP" altLang="en-US" sz="3200" dirty="0"/>
              <a:t>的である</a:t>
            </a:r>
            <a:endParaRPr kumimoji="1" lang="en-US" altLang="ja-JP" sz="3200" dirty="0"/>
          </a:p>
          <a:p>
            <a:pPr marL="742950" indent="-742950">
              <a:buFont typeface="Arial" panose="020B0604020202020204" pitchFamily="34" charset="0"/>
              <a:buChar char="•"/>
            </a:pPr>
            <a:r>
              <a:rPr kumimoji="1" lang="en-US" altLang="ja-JP" sz="3200" dirty="0"/>
              <a:t>Web</a:t>
            </a:r>
            <a:r>
              <a:rPr kumimoji="1" lang="ja-JP" altLang="en-US" sz="3200" dirty="0"/>
              <a:t>限定</a:t>
            </a:r>
            <a:endParaRPr kumimoji="1" lang="en-US" altLang="ja-JP" sz="3200" dirty="0"/>
          </a:p>
          <a:p>
            <a:pPr marL="742950" indent="-742950">
              <a:buFont typeface="Arial" panose="020B0604020202020204" pitchFamily="34" charset="0"/>
              <a:buChar char="•"/>
            </a:pPr>
            <a:r>
              <a:rPr kumimoji="1" lang="en-US" altLang="ja-JP" sz="3200"/>
              <a:t>Output</a:t>
            </a:r>
            <a:r>
              <a:rPr kumimoji="1" lang="ja-JP" altLang="en-US" sz="3200"/>
              <a:t> </a:t>
            </a:r>
            <a:r>
              <a:rPr kumimoji="1" lang="en-US" altLang="ja-JP" sz="3200"/>
              <a:t>Port</a:t>
            </a:r>
            <a:r>
              <a:rPr kumimoji="1" lang="ja-JP" altLang="en-US" sz="3200"/>
              <a:t>は</a:t>
            </a:r>
            <a:r>
              <a:rPr kumimoji="1" lang="en-US" altLang="ja-JP" sz="3200"/>
              <a:t>Use</a:t>
            </a:r>
            <a:r>
              <a:rPr kumimoji="1" lang="ja-JP" altLang="en-US" sz="3200"/>
              <a:t> </a:t>
            </a:r>
            <a:r>
              <a:rPr kumimoji="1" lang="en-US" altLang="ja-JP" sz="3200"/>
              <a:t>Case</a:t>
            </a:r>
            <a:r>
              <a:rPr kumimoji="1" lang="ja-JP" altLang="en-US" sz="3200" dirty="0"/>
              <a:t>との間「だけ」にある</a:t>
            </a:r>
            <a:r>
              <a:rPr kumimoji="1" lang="en-US" altLang="ja-JP" sz="3200" baseline="30000" dirty="0"/>
              <a:t>※2</a:t>
            </a:r>
          </a:p>
          <a:p>
            <a:pPr marL="742950" indent="-742950">
              <a:buFont typeface="Arial" panose="020B0604020202020204" pitchFamily="34" charset="0"/>
              <a:buChar char="•"/>
            </a:pPr>
            <a:r>
              <a:rPr kumimoji="1" lang="ja-JP" altLang="en-US" sz="3200" dirty="0"/>
              <a:t>などなど</a:t>
            </a:r>
            <a:endParaRPr kumimoji="1" lang="en-US" altLang="ja-JP" dirty="0"/>
          </a:p>
        </p:txBody>
      </p:sp>
      <p:pic>
        <p:nvPicPr>
          <p:cNvPr id="6" name="コンテンツ プレースホルダー 5">
            <a:extLst>
              <a:ext uri="{FF2B5EF4-FFF2-40B4-BE49-F238E27FC236}">
                <a16:creationId xmlns:a16="http://schemas.microsoft.com/office/drawing/2014/main" id="{819D1135-7735-4359-8A65-B86F5CF50768}"/>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0" y="1647825"/>
            <a:ext cx="7673975" cy="5538788"/>
          </a:xfrm>
          <a:prstGeom prst="rect">
            <a:avLst/>
          </a:prstGeom>
        </p:spPr>
      </p:pic>
      <p:sp>
        <p:nvSpPr>
          <p:cNvPr id="7" name="コンテンツ プレースホルダー 1">
            <a:extLst>
              <a:ext uri="{FF2B5EF4-FFF2-40B4-BE49-F238E27FC236}">
                <a16:creationId xmlns:a16="http://schemas.microsoft.com/office/drawing/2014/main" id="{5F21E7E4-B050-4C1A-AE34-90012149207A}"/>
              </a:ext>
            </a:extLst>
          </p:cNvPr>
          <p:cNvSpPr txBox="1">
            <a:spLocks/>
          </p:cNvSpPr>
          <p:nvPr/>
        </p:nvSpPr>
        <p:spPr>
          <a:xfrm>
            <a:off x="8714114" y="8383942"/>
            <a:ext cx="9573886" cy="1259651"/>
          </a:xfrm>
          <a:prstGeom prst="rect">
            <a:avLst/>
          </a:prstGeom>
        </p:spPr>
        <p:txBody>
          <a:bodyPr anchor="b"/>
          <a:lstStyle>
            <a:lvl1pPr marL="342900" indent="-342900" algn="l" defTabSz="1371600" rtl="0" eaLnBrk="1" latinLnBrk="0" hangingPunct="1">
              <a:lnSpc>
                <a:spcPct val="90000"/>
              </a:lnSpc>
              <a:spcBef>
                <a:spcPts val="1500"/>
              </a:spcBef>
              <a:buFont typeface="Wingdings" panose="05000000000000000000" pitchFamily="2" charset="2"/>
              <a:buChar char=""/>
              <a:defRPr sz="2700" kern="1200">
                <a:solidFill>
                  <a:schemeClr val="tx1"/>
                </a:solidFill>
                <a:latin typeface="Aller Light" panose="02000503000000020004" pitchFamily="2" charset="0"/>
                <a:ea typeface="A-OTF Shin Go Pro L" panose="020B0300000000000000" pitchFamily="34" charset="-128"/>
                <a:cs typeface="+mn-cs"/>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buFont typeface="Wingdings" panose="05000000000000000000" pitchFamily="2" charset="2"/>
              <a:buNone/>
            </a:pPr>
            <a:r>
              <a:rPr kumimoji="1" lang="en-US" altLang="ja-JP">
                <a:latin typeface="M+ 1c light" panose="020B0403020203020207" pitchFamily="50" charset="-128"/>
                <a:ea typeface="M+ 1c light" panose="020B0403020203020207" pitchFamily="50" charset="-128"/>
                <a:cs typeface="M+ 1c light" panose="020B0403020203020207" pitchFamily="50" charset="-128"/>
              </a:rPr>
              <a:t>※1</a:t>
            </a:r>
            <a:r>
              <a:rPr kumimoji="1" lang="ja-JP" altLang="en-US">
                <a:latin typeface="M+ 1c light" panose="020B0403020203020207" pitchFamily="50" charset="-128"/>
                <a:ea typeface="M+ 1c light" panose="020B0403020203020207" pitchFamily="50" charset="-128"/>
                <a:cs typeface="M+ 1c light" panose="020B0403020203020207" pitchFamily="50" charset="-128"/>
              </a:rPr>
              <a:t> と</a:t>
            </a:r>
            <a:r>
              <a:rPr kumimoji="1" lang="ja-JP" altLang="en-US" dirty="0">
                <a:latin typeface="M+ 1c light" panose="020B0403020203020207" pitchFamily="50" charset="-128"/>
                <a:ea typeface="M+ 1c light" panose="020B0403020203020207" pitchFamily="50" charset="-128"/>
                <a:cs typeface="M+ 1c light" panose="020B0403020203020207" pitchFamily="50" charset="-128"/>
              </a:rPr>
              <a:t>は限らないと書籍にも明記されている</a:t>
            </a:r>
            <a:endParaRPr kumimoji="1" lang="en-US" altLang="ja-JP" dirty="0">
              <a:latin typeface="M+ 1c light" panose="020B0403020203020207" pitchFamily="50" charset="-128"/>
              <a:ea typeface="M+ 1c light" panose="020B0403020203020207" pitchFamily="50" charset="-128"/>
              <a:cs typeface="M+ 1c light" panose="020B0403020203020207" pitchFamily="50" charset="-128"/>
            </a:endParaRPr>
          </a:p>
          <a:p>
            <a:pPr marL="0" indent="0">
              <a:buFont typeface="Wingdings" panose="05000000000000000000" pitchFamily="2" charset="2"/>
              <a:buNone/>
            </a:pPr>
            <a:r>
              <a:rPr kumimoji="1" lang="en-US" altLang="ja-JP">
                <a:latin typeface="M+ 1c light" panose="020B0403020203020207" pitchFamily="50" charset="-128"/>
                <a:ea typeface="M+ 1c light" panose="020B0403020203020207" pitchFamily="50" charset="-128"/>
                <a:cs typeface="M+ 1c light" panose="020B0403020203020207" pitchFamily="50" charset="-128"/>
              </a:rPr>
              <a:t>※2</a:t>
            </a:r>
            <a:r>
              <a:rPr kumimoji="1" lang="ja-JP" altLang="en-US">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a:latin typeface="M+ 1c light" panose="020B0403020203020207" pitchFamily="50" charset="-128"/>
                <a:ea typeface="M+ 1c light" panose="020B0403020203020207" pitchFamily="50" charset="-128"/>
                <a:cs typeface="M+ 1c light" panose="020B0403020203020207" pitchFamily="50" charset="-128"/>
              </a:rPr>
              <a:t>event</a:t>
            </a:r>
            <a:r>
              <a:rPr kumimoji="1" lang="ja-JP" altLang="en-US" dirty="0">
                <a:latin typeface="M+ 1c light" panose="020B0403020203020207" pitchFamily="50" charset="-128"/>
                <a:ea typeface="M+ 1c light" panose="020B0403020203020207" pitchFamily="50" charset="-128"/>
                <a:cs typeface="M+ 1c light" panose="020B0403020203020207" pitchFamily="50" charset="-128"/>
              </a:rPr>
              <a:t>みたいな</a:t>
            </a:r>
            <a:r>
              <a:rPr kumimoji="1" lang="en-US" altLang="ja-JP" dirty="0">
                <a:latin typeface="M+ 1c light" panose="020B0403020203020207" pitchFamily="50" charset="-128"/>
                <a:ea typeface="M+ 1c light" panose="020B0403020203020207" pitchFamily="50" charset="-128"/>
                <a:cs typeface="M+ 1c light" panose="020B0403020203020207" pitchFamily="50" charset="-128"/>
              </a:rPr>
              <a:t>Pub/Sub</a:t>
            </a:r>
            <a:r>
              <a:rPr kumimoji="1" lang="ja-JP" altLang="en-US">
                <a:latin typeface="M+ 1c light" panose="020B0403020203020207" pitchFamily="50" charset="-128"/>
                <a:ea typeface="M+ 1c light" panose="020B0403020203020207" pitchFamily="50" charset="-128"/>
                <a:cs typeface="M+ 1c light" panose="020B0403020203020207" pitchFamily="50" charset="-128"/>
              </a:rPr>
              <a:t>が</a:t>
            </a:r>
            <a:r>
              <a:rPr kumimoji="1" lang="en-US" altLang="ja-JP">
                <a:latin typeface="M+ 1c light" panose="020B0403020203020207" pitchFamily="50" charset="-128"/>
                <a:ea typeface="M+ 1c light" panose="020B0403020203020207" pitchFamily="50" charset="-128"/>
                <a:cs typeface="M+ 1c light" panose="020B0403020203020207" pitchFamily="50" charset="-128"/>
              </a:rPr>
              <a:t>Use</a:t>
            </a:r>
            <a:r>
              <a:rPr kumimoji="1" lang="ja-JP" altLang="en-US">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a:latin typeface="M+ 1c light" panose="020B0403020203020207" pitchFamily="50" charset="-128"/>
                <a:ea typeface="M+ 1c light" panose="020B0403020203020207" pitchFamily="50" charset="-128"/>
                <a:cs typeface="M+ 1c light" panose="020B0403020203020207" pitchFamily="50" charset="-128"/>
              </a:rPr>
              <a:t>Case</a:t>
            </a:r>
            <a:r>
              <a:rPr kumimoji="1" lang="ja-JP" altLang="en-US" dirty="0">
                <a:latin typeface="M+ 1c light" panose="020B0403020203020207" pitchFamily="50" charset="-128"/>
                <a:ea typeface="M+ 1c light" panose="020B0403020203020207" pitchFamily="50" charset="-128"/>
                <a:cs typeface="M+ 1c light" panose="020B0403020203020207" pitchFamily="50" charset="-128"/>
              </a:rPr>
              <a:t>限定じゃ困っちゃう</a:t>
            </a:r>
          </a:p>
        </p:txBody>
      </p:sp>
    </p:spTree>
    <p:extLst>
      <p:ext uri="{BB962C8B-B14F-4D97-AF65-F5344CB8AC3E}">
        <p14:creationId xmlns:p14="http://schemas.microsoft.com/office/powerpoint/2010/main" val="460178644"/>
      </p:ext>
    </p:extLst>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6A024A5A-E47B-46D6-9EFE-8B633DDFC9AE}"/>
              </a:ext>
            </a:extLst>
          </p:cNvPr>
          <p:cNvSpPr>
            <a:spLocks noGrp="1"/>
          </p:cNvSpPr>
          <p:nvPr>
            <p:ph type="title"/>
          </p:nvPr>
        </p:nvSpPr>
        <p:spPr/>
        <p:txBody>
          <a:bodyPr/>
          <a:lstStyle/>
          <a:p>
            <a:r>
              <a:rPr kumimoji="1" lang="ja-JP" altLang="en-US"/>
              <a:t>アプリケーションを取り巻く依存関係</a:t>
            </a:r>
          </a:p>
        </p:txBody>
      </p:sp>
      <p:pic>
        <p:nvPicPr>
          <p:cNvPr id="5" name="図 4">
            <a:extLst>
              <a:ext uri="{FF2B5EF4-FFF2-40B4-BE49-F238E27FC236}">
                <a16:creationId xmlns:a16="http://schemas.microsoft.com/office/drawing/2014/main" id="{F68AFF5B-D9BB-43E3-9021-8FBBC7BF228C}"/>
              </a:ext>
            </a:extLst>
          </p:cNvPr>
          <p:cNvPicPr>
            <a:picLocks noChangeAspect="1"/>
          </p:cNvPicPr>
          <p:nvPr/>
        </p:nvPicPr>
        <p:blipFill>
          <a:blip r:embed="rId3"/>
          <a:stretch>
            <a:fillRect/>
          </a:stretch>
        </p:blipFill>
        <p:spPr>
          <a:xfrm>
            <a:off x="3422055" y="1604392"/>
            <a:ext cx="5193812" cy="4231995"/>
          </a:xfrm>
          <a:prstGeom prst="rect">
            <a:avLst/>
          </a:prstGeom>
        </p:spPr>
      </p:pic>
      <p:pic>
        <p:nvPicPr>
          <p:cNvPr id="2050" name="Picture 2" descr="ホットペッパー HOTPEPPER グルメ">
            <a:extLst>
              <a:ext uri="{FF2B5EF4-FFF2-40B4-BE49-F238E27FC236}">
                <a16:creationId xmlns:a16="http://schemas.microsoft.com/office/drawing/2014/main" id="{7266A8E3-EF2F-413E-8349-65220D2200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0822" y="8332434"/>
            <a:ext cx="6575092" cy="1169693"/>
          </a:xfrm>
          <a:prstGeom prst="rect">
            <a:avLst/>
          </a:prstGeom>
          <a:noFill/>
          <a:extLst>
            <a:ext uri="{909E8E84-426E-40DD-AFC4-6F175D3DCCD1}">
              <a14:hiddenFill xmlns:a14="http://schemas.microsoft.com/office/drawing/2010/main">
                <a:solidFill>
                  <a:srgbClr val="FFFFFF"/>
                </a:solidFill>
              </a14:hiddenFill>
            </a:ext>
          </a:extLst>
        </p:spPr>
      </p:pic>
      <p:sp>
        <p:nvSpPr>
          <p:cNvPr id="9" name="矢印: 右 8">
            <a:extLst>
              <a:ext uri="{FF2B5EF4-FFF2-40B4-BE49-F238E27FC236}">
                <a16:creationId xmlns:a16="http://schemas.microsoft.com/office/drawing/2014/main" id="{68B81B21-6829-43C1-BF87-81BF498A2033}"/>
              </a:ext>
            </a:extLst>
          </p:cNvPr>
          <p:cNvSpPr/>
          <p:nvPr/>
        </p:nvSpPr>
        <p:spPr>
          <a:xfrm rot="5400000">
            <a:off x="5021712" y="6815564"/>
            <a:ext cx="2240912" cy="546967"/>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pic>
        <p:nvPicPr>
          <p:cNvPr id="7" name="図 6">
            <a:extLst>
              <a:ext uri="{FF2B5EF4-FFF2-40B4-BE49-F238E27FC236}">
                <a16:creationId xmlns:a16="http://schemas.microsoft.com/office/drawing/2014/main" id="{0919629C-1BF6-4408-880D-F419E5B6380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59178" y="6039999"/>
            <a:ext cx="1904316" cy="1904316"/>
          </a:xfrm>
          <a:prstGeom prst="rect">
            <a:avLst/>
          </a:prstGeom>
        </p:spPr>
      </p:pic>
      <p:cxnSp>
        <p:nvCxnSpPr>
          <p:cNvPr id="10" name="直線矢印コネクタ 9">
            <a:extLst>
              <a:ext uri="{FF2B5EF4-FFF2-40B4-BE49-F238E27FC236}">
                <a16:creationId xmlns:a16="http://schemas.microsoft.com/office/drawing/2014/main" id="{24B64A0B-CB75-48A1-BB2E-2FA42D0218AB}"/>
              </a:ext>
            </a:extLst>
          </p:cNvPr>
          <p:cNvCxnSpPr>
            <a:endCxn id="7" idx="0"/>
          </p:cNvCxnSpPr>
          <p:nvPr/>
        </p:nvCxnSpPr>
        <p:spPr>
          <a:xfrm>
            <a:off x="4511336" y="5406013"/>
            <a:ext cx="0" cy="633986"/>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B62E5C78-8764-4954-A5E2-4E259171EA67}"/>
              </a:ext>
            </a:extLst>
          </p:cNvPr>
          <p:cNvCxnSpPr>
            <a:cxnSpLocks/>
            <a:stCxn id="7" idx="2"/>
            <a:endCxn id="2050" idx="0"/>
          </p:cNvCxnSpPr>
          <p:nvPr/>
        </p:nvCxnSpPr>
        <p:spPr>
          <a:xfrm>
            <a:off x="4511336" y="7944315"/>
            <a:ext cx="17032" cy="38811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5" name="テキスト ボックス 14">
            <a:extLst>
              <a:ext uri="{FF2B5EF4-FFF2-40B4-BE49-F238E27FC236}">
                <a16:creationId xmlns:a16="http://schemas.microsoft.com/office/drawing/2014/main" id="{6E361BC9-400E-47C7-87AE-D804977EDA06}"/>
              </a:ext>
            </a:extLst>
          </p:cNvPr>
          <p:cNvSpPr txBox="1"/>
          <p:nvPr/>
        </p:nvSpPr>
        <p:spPr>
          <a:xfrm>
            <a:off x="6509473" y="6765881"/>
            <a:ext cx="2492990" cy="646331"/>
          </a:xfrm>
          <a:prstGeom prst="rect">
            <a:avLst/>
          </a:prstGeom>
          <a:noFill/>
        </p:spPr>
        <p:txBody>
          <a:bodyPr wrap="none" rtlCol="0">
            <a:spAutoFit/>
          </a:bodyPr>
          <a:lstStyle/>
          <a:p>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4" name="テキスト ボックス 13">
            <a:extLst>
              <a:ext uri="{FF2B5EF4-FFF2-40B4-BE49-F238E27FC236}">
                <a16:creationId xmlns:a16="http://schemas.microsoft.com/office/drawing/2014/main" id="{0F2E78DB-CB13-4004-A356-FFE6D22A2D26}"/>
              </a:ext>
            </a:extLst>
          </p:cNvPr>
          <p:cNvSpPr txBox="1"/>
          <p:nvPr/>
        </p:nvSpPr>
        <p:spPr>
          <a:xfrm>
            <a:off x="9002463" y="4682738"/>
            <a:ext cx="8839279" cy="1446550"/>
          </a:xfrm>
          <a:prstGeom prst="rect">
            <a:avLst/>
          </a:prstGeom>
          <a:noFill/>
        </p:spPr>
        <p:txBody>
          <a:bodyPr wrap="none" rtlCol="0">
            <a:spAutoFit/>
          </a:bodyPr>
          <a:lstStyle/>
          <a:p>
            <a:r>
              <a:rPr kumimoji="1" lang="en-US" altLang="ja-JP"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api</a:t>
            </a:r>
            <a:r>
              <a:rPr kumimoji="1" lang="ja-JP" altLang="en-US"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が外部サービスに依存している</a:t>
            </a:r>
            <a:endParaRPr kumimoji="1" lang="en-US" altLang="ja-JP"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endParaRPr>
          </a:p>
          <a:p>
            <a:r>
              <a:rPr kumimoji="1" lang="ja-JP" altLang="en-US"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いいのか？</a:t>
            </a:r>
          </a:p>
        </p:txBody>
      </p:sp>
    </p:spTree>
    <p:extLst>
      <p:ext uri="{BB962C8B-B14F-4D97-AF65-F5344CB8AC3E}">
        <p14:creationId xmlns:p14="http://schemas.microsoft.com/office/powerpoint/2010/main" val="22871260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132355-7150-471A-9A97-6F765A20EAA8}"/>
              </a:ext>
            </a:extLst>
          </p:cNvPr>
          <p:cNvSpPr>
            <a:spLocks noGrp="1"/>
          </p:cNvSpPr>
          <p:nvPr>
            <p:ph type="title"/>
          </p:nvPr>
        </p:nvSpPr>
        <p:spPr/>
        <p:txBody>
          <a:bodyPr/>
          <a:lstStyle/>
          <a:p>
            <a:r>
              <a:rPr kumimoji="1" lang="ja-JP" altLang="en-US"/>
              <a:t>ふたつ目の誤解</a:t>
            </a:r>
          </a:p>
        </p:txBody>
      </p:sp>
      <p:sp>
        <p:nvSpPr>
          <p:cNvPr id="3" name="テキスト プレースホルダー 2">
            <a:extLst>
              <a:ext uri="{FF2B5EF4-FFF2-40B4-BE49-F238E27FC236}">
                <a16:creationId xmlns:a16="http://schemas.microsoft.com/office/drawing/2014/main" id="{84945067-437E-4E72-90AF-A258F142627F}"/>
              </a:ext>
            </a:extLst>
          </p:cNvPr>
          <p:cNvSpPr>
            <a:spLocks noGrp="1"/>
          </p:cNvSpPr>
          <p:nvPr>
            <p:ph type="body" sz="quarter" idx="12"/>
          </p:nvPr>
        </p:nvSpPr>
        <p:spPr>
          <a:xfrm>
            <a:off x="2378010" y="7297393"/>
            <a:ext cx="13114282" cy="2696274"/>
          </a:xfrm>
        </p:spPr>
        <p:txBody>
          <a:bodyPr/>
          <a:lstStyle/>
          <a:p>
            <a:r>
              <a:rPr kumimoji="1" lang="ja-JP" altLang="en-US"/>
              <a:t>「データや処理の流れを一方通行にしろ」</a:t>
            </a:r>
            <a:endParaRPr kumimoji="1" lang="en-US" altLang="ja-JP"/>
          </a:p>
          <a:p>
            <a:r>
              <a:rPr kumimoji="1" lang="ja-JP" altLang="en-US"/>
              <a:t>　という意味ではないし</a:t>
            </a:r>
            <a:endParaRPr kumimoji="1" lang="en-US" altLang="ja-JP"/>
          </a:p>
          <a:p>
            <a:r>
              <a:rPr kumimoji="1" lang="ja-JP" altLang="en-US"/>
              <a:t>「</a:t>
            </a:r>
            <a:r>
              <a:rPr kumimoji="1" lang="en-US" altLang="ja-JP"/>
              <a:t>Presentation</a:t>
            </a:r>
            <a:r>
              <a:rPr kumimoji="1" lang="ja-JP" altLang="en-US"/>
              <a:t>を</a:t>
            </a:r>
            <a:r>
              <a:rPr kumimoji="1" lang="en-US" altLang="ja-JP"/>
              <a:t>MVC</a:t>
            </a:r>
            <a:r>
              <a:rPr kumimoji="1" lang="ja-JP" altLang="en-US"/>
              <a:t>的に分離しろ（</a:t>
            </a:r>
            <a:r>
              <a:rPr kumimoji="1" lang="en-US" altLang="ja-JP"/>
              <a:t>MVVM</a:t>
            </a:r>
            <a:r>
              <a:rPr kumimoji="1" lang="ja-JP" altLang="en-US"/>
              <a:t>などの否定）」</a:t>
            </a:r>
            <a:endParaRPr kumimoji="1" lang="en-US" altLang="ja-JP"/>
          </a:p>
          <a:p>
            <a:r>
              <a:rPr kumimoji="1" lang="ja-JP" altLang="en-US"/>
              <a:t>　という意味でもない</a:t>
            </a:r>
          </a:p>
        </p:txBody>
      </p:sp>
      <p:pic>
        <p:nvPicPr>
          <p:cNvPr id="7" name="図 6">
            <a:extLst>
              <a:ext uri="{FF2B5EF4-FFF2-40B4-BE49-F238E27FC236}">
                <a16:creationId xmlns:a16="http://schemas.microsoft.com/office/drawing/2014/main" id="{4553FA7C-1699-429F-91CA-3737482677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5772" y="1792803"/>
            <a:ext cx="6336456" cy="5194752"/>
          </a:xfrm>
          <a:prstGeom prst="rect">
            <a:avLst/>
          </a:prstGeom>
        </p:spPr>
      </p:pic>
      <p:grpSp>
        <p:nvGrpSpPr>
          <p:cNvPr id="11" name="グループ化 10">
            <a:extLst>
              <a:ext uri="{FF2B5EF4-FFF2-40B4-BE49-F238E27FC236}">
                <a16:creationId xmlns:a16="http://schemas.microsoft.com/office/drawing/2014/main" id="{77CD69CB-EEC6-4F20-9B38-678E4848AF21}"/>
              </a:ext>
            </a:extLst>
          </p:cNvPr>
          <p:cNvGrpSpPr/>
          <p:nvPr/>
        </p:nvGrpSpPr>
        <p:grpSpPr>
          <a:xfrm>
            <a:off x="13166668" y="2222808"/>
            <a:ext cx="4986420" cy="4780195"/>
            <a:chOff x="13301580" y="1902958"/>
            <a:chExt cx="4986420" cy="4780195"/>
          </a:xfrm>
        </p:grpSpPr>
        <p:pic>
          <p:nvPicPr>
            <p:cNvPr id="9" name="図 8">
              <a:extLst>
                <a:ext uri="{FF2B5EF4-FFF2-40B4-BE49-F238E27FC236}">
                  <a16:creationId xmlns:a16="http://schemas.microsoft.com/office/drawing/2014/main" id="{4B6705F3-6AD0-464A-9CBF-E5601BB40D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7390" y="2156873"/>
              <a:ext cx="4114800" cy="4526280"/>
            </a:xfrm>
            <a:prstGeom prst="rect">
              <a:avLst/>
            </a:prstGeom>
          </p:spPr>
        </p:pic>
        <p:sp>
          <p:nvSpPr>
            <p:cNvPr id="10" name="テキスト ボックス 9">
              <a:extLst>
                <a:ext uri="{FF2B5EF4-FFF2-40B4-BE49-F238E27FC236}">
                  <a16:creationId xmlns:a16="http://schemas.microsoft.com/office/drawing/2014/main" id="{3746A9AC-89C9-4D73-883F-62283370264A}"/>
                </a:ext>
              </a:extLst>
            </p:cNvPr>
            <p:cNvSpPr txBox="1"/>
            <p:nvPr/>
          </p:nvSpPr>
          <p:spPr>
            <a:xfrm>
              <a:off x="13301580" y="1902958"/>
              <a:ext cx="4986420" cy="507831"/>
            </a:xfrm>
            <a:prstGeom prst="rect">
              <a:avLst/>
            </a:prstGeom>
            <a:noFill/>
          </p:spPr>
          <p:txBody>
            <a:bodyPr wrap="square" rtlCol="0">
              <a:spAutoFit/>
            </a:bodyPr>
            <a:lstStyle/>
            <a:p>
              <a:r>
                <a:rPr kumimoji="1" lang="en-US" altLang="ja-JP">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MVC</a:t>
              </a:r>
              <a:r>
                <a:rPr kumimoji="1" lang="ja-JP" altLang="en-US">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Model</a:t>
              </a:r>
              <a:r>
                <a:rPr kumimoji="1" lang="ja-JP" altLang="en-US"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（出展</a:t>
              </a:r>
              <a:r>
                <a:rPr kumimoji="1" lang="en-US" altLang="ja-JP"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Wikipedia</a:t>
              </a:r>
              <a:r>
                <a:rPr kumimoji="1" lang="ja-JP" altLang="en-US"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a:t>
              </a:r>
            </a:p>
          </p:txBody>
        </p:sp>
      </p:grpSp>
    </p:spTree>
    <p:extLst>
      <p:ext uri="{BB962C8B-B14F-4D97-AF65-F5344CB8AC3E}">
        <p14:creationId xmlns:p14="http://schemas.microsoft.com/office/powerpoint/2010/main" val="4139796422"/>
      </p:ext>
    </p:extLst>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C092F373-3FC3-465D-A1D7-510A34B9E28B}"/>
              </a:ext>
            </a:extLst>
          </p:cNvPr>
          <p:cNvSpPr>
            <a:spLocks noGrp="1"/>
          </p:cNvSpPr>
          <p:nvPr>
            <p:ph type="subTitle" idx="1"/>
          </p:nvPr>
        </p:nvSpPr>
        <p:spPr/>
        <p:txBody>
          <a:bodyPr/>
          <a:lstStyle/>
          <a:p>
            <a:r>
              <a:rPr kumimoji="1" lang="ja-JP" altLang="en-US"/>
              <a:t>いいんです！</a:t>
            </a:r>
          </a:p>
        </p:txBody>
      </p:sp>
    </p:spTree>
    <p:extLst>
      <p:ext uri="{BB962C8B-B14F-4D97-AF65-F5344CB8AC3E}">
        <p14:creationId xmlns:p14="http://schemas.microsoft.com/office/powerpoint/2010/main" val="3520023730"/>
      </p:ext>
    </p:extLst>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25D038C7-F111-4A15-B7E3-5280CAA2854E}"/>
              </a:ext>
            </a:extLst>
          </p:cNvPr>
          <p:cNvSpPr>
            <a:spLocks noGrp="1"/>
          </p:cNvSpPr>
          <p:nvPr>
            <p:ph type="title"/>
          </p:nvPr>
        </p:nvSpPr>
        <p:spPr/>
        <p:txBody>
          <a:bodyPr/>
          <a:lstStyle/>
          <a:p>
            <a:r>
              <a:rPr kumimoji="1" lang="ja-JP" altLang="en-US"/>
              <a:t>具体例の背景と狙い</a:t>
            </a:r>
          </a:p>
        </p:txBody>
      </p:sp>
      <p:sp>
        <p:nvSpPr>
          <p:cNvPr id="5" name="テキスト プレースホルダー 4">
            <a:extLst>
              <a:ext uri="{FF2B5EF4-FFF2-40B4-BE49-F238E27FC236}">
                <a16:creationId xmlns:a16="http://schemas.microsoft.com/office/drawing/2014/main" id="{AAFCE51E-F39F-4D7B-AF7A-015A82B0D944}"/>
              </a:ext>
            </a:extLst>
          </p:cNvPr>
          <p:cNvSpPr>
            <a:spLocks noGrp="1"/>
          </p:cNvSpPr>
          <p:nvPr>
            <p:ph type="body" sz="quarter" idx="12"/>
          </p:nvPr>
        </p:nvSpPr>
        <p:spPr>
          <a:xfrm>
            <a:off x="914399" y="2149632"/>
            <a:ext cx="16894629" cy="2931885"/>
          </a:xfrm>
        </p:spPr>
        <p:txBody>
          <a:bodyPr tIns="360000" anchor="t"/>
          <a:lstStyle/>
          <a:p>
            <a:pPr marL="571500" indent="-571500">
              <a:buFont typeface="Arial" panose="020B0604020202020204" pitchFamily="34" charset="0"/>
              <a:buChar char="•"/>
            </a:pPr>
            <a:r>
              <a:rPr lang="ja-JP" altLang="en-US"/>
              <a:t>田中さん</a:t>
            </a:r>
            <a:r>
              <a:rPr kumimoji="1" lang="ja-JP" altLang="en-US"/>
              <a:t>（仮名）は某業種の技術営業をしています</a:t>
            </a:r>
            <a:endParaRPr kumimoji="1" lang="en-US" altLang="ja-JP"/>
          </a:p>
          <a:p>
            <a:pPr marL="571500" indent="-571500">
              <a:buFont typeface="Arial" panose="020B0604020202020204" pitchFamily="34" charset="0"/>
              <a:buChar char="•"/>
            </a:pPr>
            <a:r>
              <a:rPr kumimoji="1" lang="ja-JP" altLang="en-US">
                <a:solidFill>
                  <a:srgbClr val="C00000"/>
                </a:solidFill>
              </a:rPr>
              <a:t>田中さん（仮名）は「</a:t>
            </a:r>
            <a:r>
              <a:rPr lang="ja-JP" altLang="en-US">
                <a:solidFill>
                  <a:srgbClr val="C00000"/>
                </a:solidFill>
              </a:rPr>
              <a:t>ホットペッパーグルメ</a:t>
            </a:r>
            <a:r>
              <a:rPr lang="en-US" altLang="ja-JP" baseline="30000">
                <a:solidFill>
                  <a:srgbClr val="C00000"/>
                </a:solidFill>
              </a:rPr>
              <a:t>※</a:t>
            </a:r>
            <a:r>
              <a:rPr lang="ja-JP" altLang="en-US">
                <a:solidFill>
                  <a:srgbClr val="C00000"/>
                </a:solidFill>
              </a:rPr>
              <a:t>」が大好きです。愛しています。</a:t>
            </a:r>
            <a:endParaRPr lang="en-US" altLang="ja-JP">
              <a:solidFill>
                <a:srgbClr val="C00000"/>
              </a:solidFill>
            </a:endParaRPr>
          </a:p>
          <a:p>
            <a:pPr marL="571500" indent="-571500">
              <a:buFont typeface="Arial" panose="020B0604020202020204" pitchFamily="34" charset="0"/>
              <a:buChar char="•"/>
            </a:pPr>
            <a:r>
              <a:rPr lang="ja-JP" altLang="en-US">
                <a:solidFill>
                  <a:srgbClr val="C00000"/>
                </a:solidFill>
              </a:rPr>
              <a:t>外出先でホットペッパーを調べ、お店を探究することが生きがいです</a:t>
            </a:r>
            <a:endParaRPr lang="en-US" altLang="ja-JP">
              <a:solidFill>
                <a:srgbClr val="C00000"/>
              </a:solidFill>
            </a:endParaRPr>
          </a:p>
          <a:p>
            <a:pPr marL="571500" indent="-571500">
              <a:buFont typeface="Arial" panose="020B0604020202020204" pitchFamily="34" charset="0"/>
              <a:buChar char="•"/>
            </a:pPr>
            <a:r>
              <a:rPr lang="ja-JP" altLang="en-US"/>
              <a:t>ただ、ホットペッパーを愛しているのですが、一つだけ不満があります</a:t>
            </a:r>
            <a:endParaRPr lang="en-US" altLang="ja-JP"/>
          </a:p>
          <a:p>
            <a:pPr marL="571500" indent="-571500">
              <a:buFont typeface="Arial" panose="020B0604020202020204" pitchFamily="34" charset="0"/>
              <a:buChar char="•"/>
            </a:pPr>
            <a:r>
              <a:rPr lang="ja-JP" altLang="en-US"/>
              <a:t>毎日同じ条件で、都度検索することを面倒に感じています</a:t>
            </a:r>
            <a:endParaRPr lang="en-US" altLang="ja-JP"/>
          </a:p>
          <a:p>
            <a:pPr marL="571500" indent="-571500">
              <a:buFont typeface="Arial" panose="020B0604020202020204" pitchFamily="34" charset="0"/>
              <a:buChar char="•"/>
            </a:pPr>
            <a:r>
              <a:rPr kumimoji="1" lang="ja-JP" altLang="en-US"/>
              <a:t>田中さん（仮名）は</a:t>
            </a:r>
            <a:r>
              <a:rPr kumimoji="1" lang="en-US" altLang="ja-JP"/>
              <a:t>Android</a:t>
            </a:r>
            <a:r>
              <a:rPr kumimoji="1" lang="ja-JP" altLang="en-US"/>
              <a:t>ユーザーです</a:t>
            </a:r>
          </a:p>
        </p:txBody>
      </p:sp>
      <p:sp>
        <p:nvSpPr>
          <p:cNvPr id="6" name="矢印: 五方向 5">
            <a:extLst>
              <a:ext uri="{FF2B5EF4-FFF2-40B4-BE49-F238E27FC236}">
                <a16:creationId xmlns:a16="http://schemas.microsoft.com/office/drawing/2014/main" id="{DDE43239-ABA5-4170-915B-5D0B1E3C43FB}"/>
              </a:ext>
            </a:extLst>
          </p:cNvPr>
          <p:cNvSpPr/>
          <p:nvPr/>
        </p:nvSpPr>
        <p:spPr>
          <a:xfrm>
            <a:off x="914400" y="1378857"/>
            <a:ext cx="2989943" cy="770016"/>
          </a:xfrm>
          <a:prstGeom prst="homePlat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latin typeface="M+ 1c light" panose="020B0403020204020204" pitchFamily="50" charset="-128"/>
                <a:ea typeface="M+ 1c light" panose="020B0403020204020204" pitchFamily="50" charset="-128"/>
                <a:cs typeface="M+ 1c light" panose="020B0403020204020204" pitchFamily="50" charset="-128"/>
              </a:rPr>
              <a:t>背景</a:t>
            </a:r>
          </a:p>
        </p:txBody>
      </p:sp>
      <p:sp>
        <p:nvSpPr>
          <p:cNvPr id="9" name="テキスト プレースホルダー 4">
            <a:extLst>
              <a:ext uri="{FF2B5EF4-FFF2-40B4-BE49-F238E27FC236}">
                <a16:creationId xmlns:a16="http://schemas.microsoft.com/office/drawing/2014/main" id="{B7EB42AB-34A8-4979-A250-521BB6C5EDDB}"/>
              </a:ext>
            </a:extLst>
          </p:cNvPr>
          <p:cNvSpPr txBox="1">
            <a:spLocks/>
          </p:cNvSpPr>
          <p:nvPr/>
        </p:nvSpPr>
        <p:spPr>
          <a:xfrm>
            <a:off x="7257139" y="9301359"/>
            <a:ext cx="10174517" cy="516406"/>
          </a:xfrm>
          <a:prstGeom prst="rect">
            <a:avLst/>
          </a:prstGeom>
        </p:spPr>
        <p:txBody>
          <a:bodyPr tIns="46800" anchor="t"/>
          <a:lstStyle>
            <a:lvl1pPr marL="0" indent="0" algn="l" defTabSz="1371600" rtl="0" eaLnBrk="1" latinLnBrk="0" hangingPunct="1">
              <a:lnSpc>
                <a:spcPct val="90000"/>
              </a:lnSpc>
              <a:spcBef>
                <a:spcPts val="1500"/>
              </a:spcBef>
              <a:buFont typeface="Wingdings" panose="05000000000000000000" pitchFamily="2" charset="2"/>
              <a:buNone/>
              <a:defRPr sz="3600" kern="1200" baseline="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altLang="ja-JP" sz="2800"/>
              <a:t>※</a:t>
            </a:r>
            <a:r>
              <a:rPr lang="ja-JP" altLang="en-US" sz="2800"/>
              <a:t>「ホットペッパー」は株式会社リクルート様の登録商標です</a:t>
            </a:r>
            <a:endParaRPr kumimoji="1" lang="ja-JP" altLang="en-US" sz="2800"/>
          </a:p>
        </p:txBody>
      </p:sp>
      <p:sp>
        <p:nvSpPr>
          <p:cNvPr id="10" name="二等辺三角形 9">
            <a:extLst>
              <a:ext uri="{FF2B5EF4-FFF2-40B4-BE49-F238E27FC236}">
                <a16:creationId xmlns:a16="http://schemas.microsoft.com/office/drawing/2014/main" id="{1904BEAF-3198-4694-B265-302C414C4827}"/>
              </a:ext>
            </a:extLst>
          </p:cNvPr>
          <p:cNvSpPr/>
          <p:nvPr/>
        </p:nvSpPr>
        <p:spPr>
          <a:xfrm rot="10800000">
            <a:off x="8527143" y="6665137"/>
            <a:ext cx="1233714" cy="110308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テキスト ボックス 10">
            <a:extLst>
              <a:ext uri="{FF2B5EF4-FFF2-40B4-BE49-F238E27FC236}">
                <a16:creationId xmlns:a16="http://schemas.microsoft.com/office/drawing/2014/main" id="{E8AE4052-F898-41C2-B5B7-5D4BEC8B6735}"/>
              </a:ext>
            </a:extLst>
          </p:cNvPr>
          <p:cNvSpPr txBox="1"/>
          <p:nvPr/>
        </p:nvSpPr>
        <p:spPr>
          <a:xfrm>
            <a:off x="9760857" y="6895180"/>
            <a:ext cx="2954655" cy="646331"/>
          </a:xfrm>
          <a:prstGeom prst="rect">
            <a:avLst/>
          </a:prstGeom>
          <a:noFill/>
        </p:spPr>
        <p:txBody>
          <a:bodyPr wrap="none" rtlCol="0">
            <a:spAutoFit/>
          </a:bodyPr>
          <a:lstStyle/>
          <a:p>
            <a:r>
              <a:rPr kumimoji="1" lang="ja-JP" altLang="en-US" sz="36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そこで・・・</a:t>
            </a:r>
          </a:p>
        </p:txBody>
      </p:sp>
      <p:sp>
        <p:nvSpPr>
          <p:cNvPr id="12" name="テキスト ボックス 11">
            <a:extLst>
              <a:ext uri="{FF2B5EF4-FFF2-40B4-BE49-F238E27FC236}">
                <a16:creationId xmlns:a16="http://schemas.microsoft.com/office/drawing/2014/main" id="{FBE14DEB-10DA-400A-89A5-643A751D275C}"/>
              </a:ext>
            </a:extLst>
          </p:cNvPr>
          <p:cNvSpPr txBox="1"/>
          <p:nvPr/>
        </p:nvSpPr>
        <p:spPr>
          <a:xfrm>
            <a:off x="2896135" y="7998266"/>
            <a:ext cx="12495729" cy="830997"/>
          </a:xfrm>
          <a:prstGeom prst="rect">
            <a:avLst/>
          </a:prstGeom>
          <a:noFill/>
        </p:spPr>
        <p:txBody>
          <a:bodyPr wrap="none" rtlCol="0">
            <a:spAutoFit/>
          </a:bodyPr>
          <a:lstStyle/>
          <a:p>
            <a:pPr algn="ctr"/>
            <a:r>
              <a:rPr kumimoji="1" lang="ja-JP" altLang="en-US" sz="4800">
                <a:solidFill>
                  <a:srgbClr val="C00000"/>
                </a:solidFill>
                <a:latin typeface="Open Sans Light" panose="020B0306030504020204" pitchFamily="34" charset="0"/>
                <a:ea typeface="M+ 1c light" panose="020B0403020204020204"/>
                <a:cs typeface="Open Sans Light" panose="020B0306030504020204" pitchFamily="34" charset="0"/>
              </a:rPr>
              <a:t>自分専用のアプリケーションを開発しよう！</a:t>
            </a:r>
          </a:p>
        </p:txBody>
      </p:sp>
    </p:spTree>
    <p:extLst>
      <p:ext uri="{BB962C8B-B14F-4D97-AF65-F5344CB8AC3E}">
        <p14:creationId xmlns:p14="http://schemas.microsoft.com/office/powerpoint/2010/main" val="2370640568"/>
      </p:ext>
    </p:extLst>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25D038C7-F111-4A15-B7E3-5280CAA2854E}"/>
              </a:ext>
            </a:extLst>
          </p:cNvPr>
          <p:cNvSpPr>
            <a:spLocks noGrp="1"/>
          </p:cNvSpPr>
          <p:nvPr>
            <p:ph type="title"/>
          </p:nvPr>
        </p:nvSpPr>
        <p:spPr/>
        <p:txBody>
          <a:bodyPr/>
          <a:lstStyle/>
          <a:p>
            <a:r>
              <a:rPr kumimoji="1" lang="ja-JP" altLang="en-US"/>
              <a:t>具体例の背景と狙い</a:t>
            </a:r>
          </a:p>
        </p:txBody>
      </p:sp>
      <p:sp>
        <p:nvSpPr>
          <p:cNvPr id="5" name="テキスト プレースホルダー 4">
            <a:extLst>
              <a:ext uri="{FF2B5EF4-FFF2-40B4-BE49-F238E27FC236}">
                <a16:creationId xmlns:a16="http://schemas.microsoft.com/office/drawing/2014/main" id="{AAFCE51E-F39F-4D7B-AF7A-015A82B0D944}"/>
              </a:ext>
            </a:extLst>
          </p:cNvPr>
          <p:cNvSpPr>
            <a:spLocks noGrp="1"/>
          </p:cNvSpPr>
          <p:nvPr>
            <p:ph type="body" sz="quarter" idx="12"/>
          </p:nvPr>
        </p:nvSpPr>
        <p:spPr>
          <a:xfrm>
            <a:off x="914399" y="2149632"/>
            <a:ext cx="16894629" cy="2931885"/>
          </a:xfrm>
        </p:spPr>
        <p:txBody>
          <a:bodyPr tIns="360000" anchor="t"/>
          <a:lstStyle/>
          <a:p>
            <a:pPr marL="571500" indent="-571500">
              <a:buFont typeface="Arial" panose="020B0604020202020204" pitchFamily="34" charset="0"/>
              <a:buChar char="•"/>
            </a:pPr>
            <a:r>
              <a:rPr lang="ja-JP" altLang="en-US"/>
              <a:t>田中さん</a:t>
            </a:r>
            <a:r>
              <a:rPr kumimoji="1" lang="ja-JP" altLang="en-US"/>
              <a:t>（仮名）は某業種の技術営業をしています</a:t>
            </a:r>
            <a:endParaRPr kumimoji="1" lang="en-US" altLang="ja-JP"/>
          </a:p>
          <a:p>
            <a:pPr marL="571500" indent="-571500">
              <a:buFont typeface="Arial" panose="020B0604020202020204" pitchFamily="34" charset="0"/>
              <a:buChar char="•"/>
            </a:pPr>
            <a:r>
              <a:rPr kumimoji="1" lang="ja-JP" altLang="en-US">
                <a:solidFill>
                  <a:srgbClr val="C00000"/>
                </a:solidFill>
              </a:rPr>
              <a:t>田中さん（仮名）は「</a:t>
            </a:r>
            <a:r>
              <a:rPr lang="ja-JP" altLang="en-US">
                <a:solidFill>
                  <a:srgbClr val="C00000"/>
                </a:solidFill>
              </a:rPr>
              <a:t>ホットペッパーグルメ</a:t>
            </a:r>
            <a:r>
              <a:rPr lang="en-US" altLang="ja-JP" baseline="30000">
                <a:solidFill>
                  <a:srgbClr val="C00000"/>
                </a:solidFill>
              </a:rPr>
              <a:t>※</a:t>
            </a:r>
            <a:r>
              <a:rPr lang="ja-JP" altLang="en-US">
                <a:solidFill>
                  <a:srgbClr val="C00000"/>
                </a:solidFill>
              </a:rPr>
              <a:t>」が大好きです。愛しています。</a:t>
            </a:r>
            <a:endParaRPr lang="en-US" altLang="ja-JP">
              <a:solidFill>
                <a:srgbClr val="C00000"/>
              </a:solidFill>
            </a:endParaRPr>
          </a:p>
          <a:p>
            <a:pPr marL="571500" indent="-571500">
              <a:buFont typeface="Arial" panose="020B0604020202020204" pitchFamily="34" charset="0"/>
              <a:buChar char="•"/>
            </a:pPr>
            <a:r>
              <a:rPr lang="ja-JP" altLang="en-US">
                <a:solidFill>
                  <a:srgbClr val="C00000"/>
                </a:solidFill>
              </a:rPr>
              <a:t>外出先でホットペッパーを調べ、お店を探究することが生きがいです</a:t>
            </a:r>
            <a:endParaRPr lang="en-US" altLang="ja-JP">
              <a:solidFill>
                <a:srgbClr val="C00000"/>
              </a:solidFill>
            </a:endParaRPr>
          </a:p>
          <a:p>
            <a:pPr marL="571500" indent="-571500">
              <a:buFont typeface="Arial" panose="020B0604020202020204" pitchFamily="34" charset="0"/>
              <a:buChar char="•"/>
            </a:pPr>
            <a:r>
              <a:rPr lang="ja-JP" altLang="en-US"/>
              <a:t>ただ、ホットペッパーを愛しているのですが、一つだけ不満があります</a:t>
            </a:r>
            <a:endParaRPr lang="en-US" altLang="ja-JP"/>
          </a:p>
          <a:p>
            <a:pPr marL="571500" indent="-571500">
              <a:buFont typeface="Arial" panose="020B0604020202020204" pitchFamily="34" charset="0"/>
              <a:buChar char="•"/>
            </a:pPr>
            <a:r>
              <a:rPr lang="ja-JP" altLang="en-US"/>
              <a:t>毎日同じ条件で、都度検索することを面倒に感じています</a:t>
            </a:r>
            <a:endParaRPr lang="en-US" altLang="ja-JP"/>
          </a:p>
          <a:p>
            <a:pPr marL="571500" indent="-571500">
              <a:buFont typeface="Arial" panose="020B0604020202020204" pitchFamily="34" charset="0"/>
              <a:buChar char="•"/>
            </a:pPr>
            <a:r>
              <a:rPr kumimoji="1" lang="ja-JP" altLang="en-US"/>
              <a:t>田中さん（仮名）は</a:t>
            </a:r>
            <a:r>
              <a:rPr kumimoji="1" lang="en-US" altLang="ja-JP"/>
              <a:t>Android</a:t>
            </a:r>
            <a:r>
              <a:rPr kumimoji="1" lang="ja-JP" altLang="en-US"/>
              <a:t>ユーザーです</a:t>
            </a:r>
          </a:p>
        </p:txBody>
      </p:sp>
      <p:sp>
        <p:nvSpPr>
          <p:cNvPr id="6" name="矢印: 五方向 5">
            <a:extLst>
              <a:ext uri="{FF2B5EF4-FFF2-40B4-BE49-F238E27FC236}">
                <a16:creationId xmlns:a16="http://schemas.microsoft.com/office/drawing/2014/main" id="{DDE43239-ABA5-4170-915B-5D0B1E3C43FB}"/>
              </a:ext>
            </a:extLst>
          </p:cNvPr>
          <p:cNvSpPr/>
          <p:nvPr/>
        </p:nvSpPr>
        <p:spPr>
          <a:xfrm>
            <a:off x="914400" y="1378857"/>
            <a:ext cx="2989943" cy="770016"/>
          </a:xfrm>
          <a:prstGeom prst="homePlat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latin typeface="M+ 1c light" panose="020B0403020204020204" pitchFamily="50" charset="-128"/>
                <a:ea typeface="M+ 1c light" panose="020B0403020204020204" pitchFamily="50" charset="-128"/>
                <a:cs typeface="M+ 1c light" panose="020B0403020204020204" pitchFamily="50" charset="-128"/>
              </a:rPr>
              <a:t>背景</a:t>
            </a:r>
          </a:p>
        </p:txBody>
      </p:sp>
      <p:sp>
        <p:nvSpPr>
          <p:cNvPr id="9" name="テキスト プレースホルダー 4">
            <a:extLst>
              <a:ext uri="{FF2B5EF4-FFF2-40B4-BE49-F238E27FC236}">
                <a16:creationId xmlns:a16="http://schemas.microsoft.com/office/drawing/2014/main" id="{B7EB42AB-34A8-4979-A250-521BB6C5EDDB}"/>
              </a:ext>
            </a:extLst>
          </p:cNvPr>
          <p:cNvSpPr txBox="1">
            <a:spLocks/>
          </p:cNvSpPr>
          <p:nvPr/>
        </p:nvSpPr>
        <p:spPr>
          <a:xfrm>
            <a:off x="7257139" y="9301359"/>
            <a:ext cx="10174517" cy="516406"/>
          </a:xfrm>
          <a:prstGeom prst="rect">
            <a:avLst/>
          </a:prstGeom>
        </p:spPr>
        <p:txBody>
          <a:bodyPr tIns="46800" anchor="t"/>
          <a:lstStyle>
            <a:lvl1pPr marL="0" indent="0" algn="l" defTabSz="1371600" rtl="0" eaLnBrk="1" latinLnBrk="0" hangingPunct="1">
              <a:lnSpc>
                <a:spcPct val="90000"/>
              </a:lnSpc>
              <a:spcBef>
                <a:spcPts val="1500"/>
              </a:spcBef>
              <a:buFont typeface="Wingdings" panose="05000000000000000000" pitchFamily="2" charset="2"/>
              <a:buNone/>
              <a:defRPr sz="3600" kern="1200" baseline="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altLang="ja-JP" sz="2800"/>
              <a:t>※</a:t>
            </a:r>
            <a:r>
              <a:rPr lang="ja-JP" altLang="en-US" sz="2800"/>
              <a:t>「ホットペッパー」は株式会社リクルート様の登録商標です</a:t>
            </a:r>
            <a:endParaRPr kumimoji="1" lang="ja-JP" altLang="en-US" sz="2800"/>
          </a:p>
        </p:txBody>
      </p:sp>
      <p:sp>
        <p:nvSpPr>
          <p:cNvPr id="10" name="二等辺三角形 9">
            <a:extLst>
              <a:ext uri="{FF2B5EF4-FFF2-40B4-BE49-F238E27FC236}">
                <a16:creationId xmlns:a16="http://schemas.microsoft.com/office/drawing/2014/main" id="{1904BEAF-3198-4694-B265-302C414C4827}"/>
              </a:ext>
            </a:extLst>
          </p:cNvPr>
          <p:cNvSpPr/>
          <p:nvPr/>
        </p:nvSpPr>
        <p:spPr>
          <a:xfrm rot="10800000">
            <a:off x="8527143" y="6665137"/>
            <a:ext cx="1233714" cy="110308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テキスト ボックス 10">
            <a:extLst>
              <a:ext uri="{FF2B5EF4-FFF2-40B4-BE49-F238E27FC236}">
                <a16:creationId xmlns:a16="http://schemas.microsoft.com/office/drawing/2014/main" id="{E8AE4052-F898-41C2-B5B7-5D4BEC8B6735}"/>
              </a:ext>
            </a:extLst>
          </p:cNvPr>
          <p:cNvSpPr txBox="1"/>
          <p:nvPr/>
        </p:nvSpPr>
        <p:spPr>
          <a:xfrm>
            <a:off x="9760857" y="6895180"/>
            <a:ext cx="2954655" cy="646331"/>
          </a:xfrm>
          <a:prstGeom prst="rect">
            <a:avLst/>
          </a:prstGeom>
          <a:noFill/>
        </p:spPr>
        <p:txBody>
          <a:bodyPr wrap="none" rtlCol="0">
            <a:spAutoFit/>
          </a:bodyPr>
          <a:lstStyle/>
          <a:p>
            <a:r>
              <a:rPr kumimoji="1" lang="ja-JP" altLang="en-US" sz="36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そこで・・・</a:t>
            </a:r>
          </a:p>
        </p:txBody>
      </p:sp>
      <p:sp>
        <p:nvSpPr>
          <p:cNvPr id="12" name="テキスト ボックス 11">
            <a:extLst>
              <a:ext uri="{FF2B5EF4-FFF2-40B4-BE49-F238E27FC236}">
                <a16:creationId xmlns:a16="http://schemas.microsoft.com/office/drawing/2014/main" id="{FBE14DEB-10DA-400A-89A5-643A751D275C}"/>
              </a:ext>
            </a:extLst>
          </p:cNvPr>
          <p:cNvSpPr txBox="1"/>
          <p:nvPr/>
        </p:nvSpPr>
        <p:spPr>
          <a:xfrm>
            <a:off x="2896135" y="7998266"/>
            <a:ext cx="12495729" cy="830997"/>
          </a:xfrm>
          <a:prstGeom prst="rect">
            <a:avLst/>
          </a:prstGeom>
          <a:noFill/>
        </p:spPr>
        <p:txBody>
          <a:bodyPr wrap="none" rtlCol="0">
            <a:spAutoFit/>
          </a:bodyPr>
          <a:lstStyle/>
          <a:p>
            <a:pPr algn="ctr"/>
            <a:r>
              <a:rPr kumimoji="1" lang="ja-JP" altLang="en-US" sz="4800">
                <a:solidFill>
                  <a:srgbClr val="C00000"/>
                </a:solidFill>
                <a:latin typeface="Open Sans Light" panose="020B0306030504020204" pitchFamily="34" charset="0"/>
                <a:ea typeface="M+ 1c light" panose="020B0403020204020204"/>
                <a:cs typeface="Open Sans Light" panose="020B0306030504020204" pitchFamily="34" charset="0"/>
              </a:rPr>
              <a:t>自分専用のアプリケーションを開発しよう！</a:t>
            </a:r>
          </a:p>
        </p:txBody>
      </p:sp>
      <p:sp>
        <p:nvSpPr>
          <p:cNvPr id="2" name="爆発: 14 pt 1">
            <a:extLst>
              <a:ext uri="{FF2B5EF4-FFF2-40B4-BE49-F238E27FC236}">
                <a16:creationId xmlns:a16="http://schemas.microsoft.com/office/drawing/2014/main" id="{6B2E74AF-74EE-445C-952F-D8915EE2AECB}"/>
              </a:ext>
            </a:extLst>
          </p:cNvPr>
          <p:cNvSpPr/>
          <p:nvPr/>
        </p:nvSpPr>
        <p:spPr>
          <a:xfrm>
            <a:off x="1277294" y="1981080"/>
            <a:ext cx="16685849" cy="6448808"/>
          </a:xfrm>
          <a:prstGeom prst="irregularSeal2">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lIns="0" tIns="0" rIns="0" bIns="0" rtlCol="0" anchor="ctr"/>
          <a:lstStyle/>
          <a:p>
            <a:pPr algn="ctr"/>
            <a:r>
              <a:rPr kumimoji="1" lang="ja-JP" altLang="en-US" sz="5400">
                <a:latin typeface="M+ 1c light" panose="020B0403020204020204" pitchFamily="50" charset="-128"/>
                <a:ea typeface="M+ 1c light" panose="020B0403020204020204" pitchFamily="50" charset="-128"/>
                <a:cs typeface="M+ 1c light" panose="020B0403020204020204" pitchFamily="50" charset="-128"/>
              </a:rPr>
              <a:t>最上位レベルの方針！</a:t>
            </a:r>
            <a:endParaRPr kumimoji="1" lang="en-US" altLang="ja-JP" sz="54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5400">
                <a:latin typeface="M+ 1c light" panose="020B0403020204020204" pitchFamily="50" charset="-128"/>
                <a:ea typeface="M+ 1c light" panose="020B0403020204020204" pitchFamily="50" charset="-128"/>
                <a:cs typeface="M+ 1c light" panose="020B0403020204020204" pitchFamily="50" charset="-128"/>
              </a:rPr>
              <a:t>（つまり</a:t>
            </a:r>
            <a:r>
              <a:rPr kumimoji="1" lang="en-US" altLang="ja-JP" sz="5400">
                <a:latin typeface="M+ 1c light" panose="020B0403020204020204" pitchFamily="50" charset="-128"/>
                <a:ea typeface="M+ 1c light" panose="020B0403020204020204" pitchFamily="50" charset="-128"/>
                <a:cs typeface="M+ 1c light" panose="020B0403020204020204" pitchFamily="50" charset="-128"/>
              </a:rPr>
              <a:t>Solution</a:t>
            </a:r>
            <a:r>
              <a:rPr kumimoji="1" lang="ja-JP" altLang="en-US" sz="5400">
                <a:latin typeface="M+ 1c light" panose="020B0403020204020204" pitchFamily="50" charset="-128"/>
                <a:ea typeface="M+ 1c light" panose="020B0403020204020204" pitchFamily="50" charset="-128"/>
                <a:cs typeface="M+ 1c light" panose="020B0403020204020204" pitchFamily="50" charset="-128"/>
              </a:rPr>
              <a:t>）</a:t>
            </a:r>
          </a:p>
        </p:txBody>
      </p:sp>
    </p:spTree>
    <p:extLst>
      <p:ext uri="{BB962C8B-B14F-4D97-AF65-F5344CB8AC3E}">
        <p14:creationId xmlns:p14="http://schemas.microsoft.com/office/powerpoint/2010/main" val="2829458329"/>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0D6B5E17-77FB-4340-B563-2BDACE365AC6}"/>
              </a:ext>
            </a:extLst>
          </p:cNvPr>
          <p:cNvSpPr>
            <a:spLocks noGrp="1"/>
          </p:cNvSpPr>
          <p:nvPr>
            <p:ph type="title"/>
          </p:nvPr>
        </p:nvSpPr>
        <p:spPr/>
        <p:txBody>
          <a:bodyPr/>
          <a:lstStyle/>
          <a:p>
            <a:endParaRPr kumimoji="1" lang="ja-JP" altLang="en-US"/>
          </a:p>
        </p:txBody>
      </p:sp>
      <p:pic>
        <p:nvPicPr>
          <p:cNvPr id="7" name="図 6">
            <a:extLst>
              <a:ext uri="{FF2B5EF4-FFF2-40B4-BE49-F238E27FC236}">
                <a16:creationId xmlns:a16="http://schemas.microsoft.com/office/drawing/2014/main" id="{E4086065-C081-4CAD-90E2-D022FC933A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58634" y="5784278"/>
            <a:ext cx="1957912" cy="3915824"/>
          </a:xfrm>
          <a:prstGeom prst="rect">
            <a:avLst/>
          </a:prstGeom>
          <a:ln>
            <a:noFill/>
          </a:ln>
          <a:effectLst>
            <a:outerShdw blurRad="190500" algn="tl" rotWithShape="0">
              <a:srgbClr val="000000">
                <a:alpha val="70000"/>
              </a:srgbClr>
            </a:outerShdw>
          </a:effectLst>
        </p:spPr>
      </p:pic>
      <p:sp>
        <p:nvSpPr>
          <p:cNvPr id="8" name="矢印: 右 7">
            <a:extLst>
              <a:ext uri="{FF2B5EF4-FFF2-40B4-BE49-F238E27FC236}">
                <a16:creationId xmlns:a16="http://schemas.microsoft.com/office/drawing/2014/main" id="{06844828-7AB7-42D5-B1DD-3EE8E1B6A017}"/>
              </a:ext>
            </a:extLst>
          </p:cNvPr>
          <p:cNvSpPr/>
          <p:nvPr/>
        </p:nvSpPr>
        <p:spPr>
          <a:xfrm>
            <a:off x="6106934" y="7468707"/>
            <a:ext cx="2240912" cy="546967"/>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pic>
        <p:nvPicPr>
          <p:cNvPr id="9" name="Picture 2" descr="ホットペッパー HOTPEPPER グルメ">
            <a:extLst>
              <a:ext uri="{FF2B5EF4-FFF2-40B4-BE49-F238E27FC236}">
                <a16:creationId xmlns:a16="http://schemas.microsoft.com/office/drawing/2014/main" id="{1525503B-0385-4734-A56C-78056DB7092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38234" y="7145541"/>
            <a:ext cx="6575092" cy="1169693"/>
          </a:xfrm>
          <a:prstGeom prst="rect">
            <a:avLst/>
          </a:prstGeom>
          <a:noFill/>
          <a:extLst>
            <a:ext uri="{909E8E84-426E-40DD-AFC4-6F175D3DCCD1}">
              <a14:hiddenFill xmlns:a14="http://schemas.microsoft.com/office/drawing/2010/main">
                <a:solidFill>
                  <a:srgbClr val="FFFFFF"/>
                </a:solidFill>
              </a14:hiddenFill>
            </a:ext>
          </a:extLst>
        </p:spPr>
      </p:pic>
      <p:sp>
        <p:nvSpPr>
          <p:cNvPr id="10" name="テキスト ボックス 9">
            <a:extLst>
              <a:ext uri="{FF2B5EF4-FFF2-40B4-BE49-F238E27FC236}">
                <a16:creationId xmlns:a16="http://schemas.microsoft.com/office/drawing/2014/main" id="{A6BE65C9-8B30-47D3-8283-9739FE0BE448}"/>
              </a:ext>
            </a:extLst>
          </p:cNvPr>
          <p:cNvSpPr txBox="1"/>
          <p:nvPr/>
        </p:nvSpPr>
        <p:spPr>
          <a:xfrm>
            <a:off x="5980895" y="6822376"/>
            <a:ext cx="2492990" cy="646331"/>
          </a:xfrm>
          <a:prstGeom prst="rect">
            <a:avLst/>
          </a:prstGeom>
          <a:noFill/>
        </p:spPr>
        <p:txBody>
          <a:bodyPr wrap="none" rtlCol="0">
            <a:spAutoFit/>
          </a:bodyPr>
          <a:lstStyle/>
          <a:p>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1" name="テキスト プレースホルダー 4">
            <a:extLst>
              <a:ext uri="{FF2B5EF4-FFF2-40B4-BE49-F238E27FC236}">
                <a16:creationId xmlns:a16="http://schemas.microsoft.com/office/drawing/2014/main" id="{0AA7116C-BCA0-4ADF-B13E-E73487D2F2F3}"/>
              </a:ext>
            </a:extLst>
          </p:cNvPr>
          <p:cNvSpPr txBox="1">
            <a:spLocks/>
          </p:cNvSpPr>
          <p:nvPr/>
        </p:nvSpPr>
        <p:spPr>
          <a:xfrm>
            <a:off x="914399" y="1239251"/>
            <a:ext cx="16894629" cy="2931885"/>
          </a:xfrm>
          <a:prstGeom prst="rect">
            <a:avLst/>
          </a:prstGeom>
        </p:spPr>
        <p:txBody>
          <a:bodyPr tIns="360000" anchor="t"/>
          <a:lstStyle>
            <a:lvl1pPr marL="342900" indent="-342900" algn="l" defTabSz="1371600" rtl="0" eaLnBrk="1" latinLnBrk="0" hangingPunct="1">
              <a:lnSpc>
                <a:spcPct val="90000"/>
              </a:lnSpc>
              <a:spcBef>
                <a:spcPts val="1500"/>
              </a:spcBef>
              <a:buFont typeface="Wingdings" panose="05000000000000000000" pitchFamily="2" charset="2"/>
              <a:buChar char=""/>
              <a:defRPr sz="2700" kern="1200">
                <a:solidFill>
                  <a:schemeClr val="tx1"/>
                </a:solidFill>
                <a:latin typeface="Aller Light" panose="02000503000000020004" pitchFamily="2" charset="0"/>
                <a:ea typeface="A-OTF Shin Go Pro L" panose="020B0300000000000000" pitchFamily="34" charset="-128"/>
                <a:cs typeface="+mn-cs"/>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571500" indent="-571500">
              <a:buFont typeface="Arial" panose="020B0604020202020204" pitchFamily="34" charset="0"/>
              <a:buChar char="•"/>
            </a:pPr>
            <a:r>
              <a:rPr kumimoji="1" lang="ja-JP" altLang="en-US" sz="4400">
                <a:latin typeface="+mn-ea"/>
                <a:ea typeface="+mn-ea"/>
              </a:rPr>
              <a:t>アプリケーションは</a:t>
            </a:r>
            <a:r>
              <a:rPr kumimoji="1" lang="en-US" altLang="ja-JP" sz="4400">
                <a:latin typeface="+mn-ea"/>
                <a:ea typeface="+mn-ea"/>
              </a:rPr>
              <a:t>Web</a:t>
            </a:r>
            <a:r>
              <a:rPr kumimoji="1" lang="ja-JP" altLang="en-US" sz="4400">
                <a:latin typeface="+mn-ea"/>
                <a:ea typeface="+mn-ea"/>
              </a:rPr>
              <a:t>サービスのインターフェースである</a:t>
            </a:r>
            <a:endParaRPr kumimoji="1" lang="en-US" altLang="ja-JP" sz="4400">
              <a:latin typeface="+mn-ea"/>
              <a:ea typeface="+mn-ea"/>
            </a:endParaRPr>
          </a:p>
          <a:p>
            <a:pPr marL="571500" indent="-571500">
              <a:buFont typeface="Arial" panose="020B0604020202020204" pitchFamily="34" charset="0"/>
              <a:buChar char="•"/>
            </a:pPr>
            <a:r>
              <a:rPr kumimoji="1" lang="ja-JP" altLang="en-US" sz="4400">
                <a:latin typeface="+mn-ea"/>
                <a:ea typeface="+mn-ea"/>
              </a:rPr>
              <a:t>本質は</a:t>
            </a:r>
            <a:r>
              <a:rPr kumimoji="1" lang="en-US" altLang="ja-JP" sz="4400">
                <a:latin typeface="+mn-ea"/>
                <a:ea typeface="+mn-ea"/>
              </a:rPr>
              <a:t>Web</a:t>
            </a:r>
            <a:r>
              <a:rPr kumimoji="1" lang="ja-JP" altLang="en-US" sz="4400">
                <a:latin typeface="+mn-ea"/>
                <a:ea typeface="+mn-ea"/>
              </a:rPr>
              <a:t>サービスにある</a:t>
            </a:r>
            <a:endParaRPr kumimoji="1" lang="en-US" altLang="ja-JP" sz="4400">
              <a:latin typeface="+mn-ea"/>
              <a:ea typeface="+mn-ea"/>
            </a:endParaRPr>
          </a:p>
          <a:p>
            <a:pPr marL="571500" indent="-571500">
              <a:buFont typeface="Arial" panose="020B0604020202020204" pitchFamily="34" charset="0"/>
              <a:buChar char="•"/>
            </a:pPr>
            <a:r>
              <a:rPr kumimoji="1" lang="ja-JP" altLang="en-US" sz="4400">
                <a:latin typeface="+mn-ea"/>
                <a:ea typeface="+mn-ea"/>
              </a:rPr>
              <a:t>アプリケーションが</a:t>
            </a:r>
            <a:r>
              <a:rPr kumimoji="1" lang="en-US" altLang="ja-JP" sz="4400">
                <a:latin typeface="+mn-ea"/>
                <a:ea typeface="+mn-ea"/>
              </a:rPr>
              <a:t>Web</a:t>
            </a:r>
            <a:r>
              <a:rPr kumimoji="1" lang="ja-JP" altLang="en-US" sz="4400">
                <a:latin typeface="+mn-ea"/>
                <a:ea typeface="+mn-ea"/>
              </a:rPr>
              <a:t>サービスに依存してよい</a:t>
            </a:r>
            <a:endParaRPr kumimoji="1" lang="en-US" altLang="ja-JP" sz="4400">
              <a:latin typeface="+mn-ea"/>
              <a:ea typeface="+mn-ea"/>
            </a:endParaRPr>
          </a:p>
          <a:p>
            <a:pPr marL="571500" indent="-571500">
              <a:buFont typeface="Arial" panose="020B0604020202020204" pitchFamily="34" charset="0"/>
              <a:buChar char="•"/>
            </a:pPr>
            <a:endParaRPr kumimoji="1" lang="ja-JP" altLang="en-US" sz="4400">
              <a:latin typeface="+mn-ea"/>
              <a:ea typeface="+mn-ea"/>
            </a:endParaRPr>
          </a:p>
        </p:txBody>
      </p:sp>
      <p:sp>
        <p:nvSpPr>
          <p:cNvPr id="12" name="テキスト プレースホルダー 4">
            <a:extLst>
              <a:ext uri="{FF2B5EF4-FFF2-40B4-BE49-F238E27FC236}">
                <a16:creationId xmlns:a16="http://schemas.microsoft.com/office/drawing/2014/main" id="{D7944EB4-E681-4C09-A487-8BC01759DD58}"/>
              </a:ext>
            </a:extLst>
          </p:cNvPr>
          <p:cNvSpPr txBox="1">
            <a:spLocks/>
          </p:cNvSpPr>
          <p:nvPr/>
        </p:nvSpPr>
        <p:spPr>
          <a:xfrm>
            <a:off x="7257139" y="9301359"/>
            <a:ext cx="10174517" cy="516406"/>
          </a:xfrm>
          <a:prstGeom prst="rect">
            <a:avLst/>
          </a:prstGeom>
        </p:spPr>
        <p:txBody>
          <a:bodyPr tIns="46800" anchor="t"/>
          <a:lstStyle>
            <a:lvl1pPr marL="0" indent="0" algn="l" defTabSz="1371600" rtl="0" eaLnBrk="1" latinLnBrk="0" hangingPunct="1">
              <a:lnSpc>
                <a:spcPct val="90000"/>
              </a:lnSpc>
              <a:spcBef>
                <a:spcPts val="1500"/>
              </a:spcBef>
              <a:buFont typeface="Wingdings" panose="05000000000000000000" pitchFamily="2" charset="2"/>
              <a:buNone/>
              <a:defRPr sz="3600" kern="1200" baseline="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457200" indent="-457200" algn="r">
              <a:buFontTx/>
              <a:buChar char="※"/>
            </a:pPr>
            <a:r>
              <a:rPr kumimoji="1" lang="ja-JP" altLang="en-US" sz="2800"/>
              <a:t>腐敗防止層を設けることは否定しない</a:t>
            </a:r>
          </a:p>
        </p:txBody>
      </p:sp>
      <p:sp>
        <p:nvSpPr>
          <p:cNvPr id="13" name="二等辺三角形 12">
            <a:extLst>
              <a:ext uri="{FF2B5EF4-FFF2-40B4-BE49-F238E27FC236}">
                <a16:creationId xmlns:a16="http://schemas.microsoft.com/office/drawing/2014/main" id="{EC5A283A-D0A0-437D-B501-8EA0C0509C78}"/>
              </a:ext>
            </a:extLst>
          </p:cNvPr>
          <p:cNvSpPr/>
          <p:nvPr/>
        </p:nvSpPr>
        <p:spPr>
          <a:xfrm rot="10800000">
            <a:off x="8773032" y="3884033"/>
            <a:ext cx="733305" cy="51640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4" name="テキスト ボックス 13">
            <a:extLst>
              <a:ext uri="{FF2B5EF4-FFF2-40B4-BE49-F238E27FC236}">
                <a16:creationId xmlns:a16="http://schemas.microsoft.com/office/drawing/2014/main" id="{61CBA7C7-2621-4A1F-A9DF-947E355AAFB5}"/>
              </a:ext>
            </a:extLst>
          </p:cNvPr>
          <p:cNvSpPr txBox="1"/>
          <p:nvPr/>
        </p:nvSpPr>
        <p:spPr>
          <a:xfrm>
            <a:off x="2427751" y="4591287"/>
            <a:ext cx="13423868" cy="769441"/>
          </a:xfrm>
          <a:prstGeom prst="rect">
            <a:avLst/>
          </a:prstGeom>
          <a:noFill/>
        </p:spPr>
        <p:txBody>
          <a:bodyPr wrap="none" rtlCol="0">
            <a:spAutoFit/>
          </a:bodyPr>
          <a:lstStyle/>
          <a:p>
            <a:pPr algn="ctr"/>
            <a:r>
              <a:rPr kumimoji="1" lang="en-US" altLang="ja-JP" sz="4400">
                <a:solidFill>
                  <a:schemeClr val="tx1">
                    <a:lumMod val="75000"/>
                    <a:lumOff val="25000"/>
                  </a:schemeClr>
                </a:solidFill>
                <a:latin typeface="+mn-ea"/>
                <a:cs typeface="Open Sans Light" panose="020B0306030504020204" pitchFamily="34" charset="0"/>
              </a:rPr>
              <a:t>api</a:t>
            </a:r>
            <a:r>
              <a:rPr kumimoji="1" lang="ja-JP" altLang="en-US" sz="4400">
                <a:solidFill>
                  <a:schemeClr val="tx1">
                    <a:lumMod val="75000"/>
                    <a:lumOff val="25000"/>
                  </a:schemeClr>
                </a:solidFill>
                <a:latin typeface="+mn-ea"/>
                <a:cs typeface="Open Sans Light" panose="020B0306030504020204" pitchFamily="34" charset="0"/>
              </a:rPr>
              <a:t>コンポーネントは</a:t>
            </a:r>
            <a:r>
              <a:rPr kumimoji="1" lang="en-US" altLang="ja-JP" sz="4400">
                <a:solidFill>
                  <a:schemeClr val="tx1">
                    <a:lumMod val="75000"/>
                    <a:lumOff val="25000"/>
                  </a:schemeClr>
                </a:solidFill>
                <a:latin typeface="+mn-ea"/>
                <a:cs typeface="Open Sans Light" panose="020B0306030504020204" pitchFamily="34" charset="0"/>
              </a:rPr>
              <a:t>Web</a:t>
            </a:r>
            <a:r>
              <a:rPr kumimoji="1" lang="ja-JP" altLang="en-US" sz="4400">
                <a:solidFill>
                  <a:schemeClr val="tx1">
                    <a:lumMod val="75000"/>
                    <a:lumOff val="25000"/>
                  </a:schemeClr>
                </a:solidFill>
                <a:latin typeface="+mn-ea"/>
                <a:cs typeface="Open Sans Light" panose="020B0306030504020204" pitchFamily="34" charset="0"/>
              </a:rPr>
              <a:t>サービスに依存してよい</a:t>
            </a:r>
            <a:r>
              <a:rPr kumimoji="1" lang="en-US" altLang="ja-JP" sz="4400" baseline="30000">
                <a:solidFill>
                  <a:schemeClr val="tx1">
                    <a:lumMod val="75000"/>
                    <a:lumOff val="25000"/>
                  </a:schemeClr>
                </a:solidFill>
                <a:latin typeface="+mn-ea"/>
                <a:cs typeface="Open Sans Light" panose="020B0306030504020204" pitchFamily="34" charset="0"/>
              </a:rPr>
              <a:t>※</a:t>
            </a:r>
            <a:endParaRPr kumimoji="1" lang="ja-JP" altLang="en-US" sz="4400" baseline="30000">
              <a:solidFill>
                <a:schemeClr val="tx1">
                  <a:lumMod val="75000"/>
                  <a:lumOff val="25000"/>
                </a:schemeClr>
              </a:solidFill>
              <a:latin typeface="+mn-ea"/>
              <a:cs typeface="Open Sans Light" panose="020B0306030504020204" pitchFamily="34" charset="0"/>
            </a:endParaRPr>
          </a:p>
        </p:txBody>
      </p:sp>
    </p:spTree>
    <p:extLst>
      <p:ext uri="{BB962C8B-B14F-4D97-AF65-F5344CB8AC3E}">
        <p14:creationId xmlns:p14="http://schemas.microsoft.com/office/powerpoint/2010/main" val="1331553924"/>
      </p:ext>
    </p:extLst>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12FC476F-BD5B-4F2E-88BD-CF6D430B342B}"/>
              </a:ext>
            </a:extLst>
          </p:cNvPr>
          <p:cNvSpPr>
            <a:spLocks noGrp="1"/>
          </p:cNvSpPr>
          <p:nvPr>
            <p:ph type="title"/>
          </p:nvPr>
        </p:nvSpPr>
        <p:spPr/>
        <p:txBody>
          <a:bodyPr/>
          <a:lstStyle/>
          <a:p>
            <a:r>
              <a:rPr kumimoji="1" lang="ja-JP" altLang="en-US"/>
              <a:t>アプリケーション構造</a:t>
            </a:r>
          </a:p>
        </p:txBody>
      </p:sp>
      <p:grpSp>
        <p:nvGrpSpPr>
          <p:cNvPr id="16" name="グループ化 15">
            <a:extLst>
              <a:ext uri="{FF2B5EF4-FFF2-40B4-BE49-F238E27FC236}">
                <a16:creationId xmlns:a16="http://schemas.microsoft.com/office/drawing/2014/main" id="{583E9442-8D72-43EC-B0D3-BE97C00C774C}"/>
              </a:ext>
            </a:extLst>
          </p:cNvPr>
          <p:cNvGrpSpPr/>
          <p:nvPr/>
        </p:nvGrpSpPr>
        <p:grpSpPr>
          <a:xfrm>
            <a:off x="2087887" y="1949534"/>
            <a:ext cx="7543800" cy="7327899"/>
            <a:chOff x="9144000" y="1822534"/>
            <a:chExt cx="7543800" cy="7327899"/>
          </a:xfrm>
        </p:grpSpPr>
        <p:sp>
          <p:nvSpPr>
            <p:cNvPr id="9" name="楕円 8">
              <a:extLst>
                <a:ext uri="{FF2B5EF4-FFF2-40B4-BE49-F238E27FC236}">
                  <a16:creationId xmlns:a16="http://schemas.microsoft.com/office/drawing/2014/main" id="{25C30323-C6A9-44E9-86A4-5B5485DFA6BE}"/>
                </a:ext>
              </a:extLst>
            </p:cNvPr>
            <p:cNvSpPr/>
            <p:nvPr/>
          </p:nvSpPr>
          <p:spPr>
            <a:xfrm>
              <a:off x="9144000" y="1822534"/>
              <a:ext cx="7543800" cy="7327899"/>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楕円 4">
              <a:extLst>
                <a:ext uri="{FF2B5EF4-FFF2-40B4-BE49-F238E27FC236}">
                  <a16:creationId xmlns:a16="http://schemas.microsoft.com/office/drawing/2014/main" id="{47791942-0BC5-4044-81B4-F01EFD1B35CB}"/>
                </a:ext>
              </a:extLst>
            </p:cNvPr>
            <p:cNvSpPr/>
            <p:nvPr/>
          </p:nvSpPr>
          <p:spPr>
            <a:xfrm>
              <a:off x="11290330" y="3828283"/>
              <a:ext cx="3257550" cy="3086100"/>
            </a:xfrm>
            <a:prstGeom prst="ellipse">
              <a:avLst/>
            </a:prstGeom>
            <a:solidFill>
              <a:srgbClr val="FDA09B"/>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latin typeface="M+ 1c light" panose="020B0403020204020204" pitchFamily="50" charset="-128"/>
                  <a:ea typeface="M+ 1c light" panose="020B0403020204020204" pitchFamily="50" charset="-128"/>
                  <a:cs typeface="M+ 1c light" panose="020B0403020204020204" pitchFamily="50" charset="-128"/>
                </a:rPr>
                <a:t>Application</a:t>
              </a: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テキスト ボックス 10">
              <a:extLst>
                <a:ext uri="{FF2B5EF4-FFF2-40B4-BE49-F238E27FC236}">
                  <a16:creationId xmlns:a16="http://schemas.microsoft.com/office/drawing/2014/main" id="{B6706ED9-B301-4646-A724-09B7219578DC}"/>
                </a:ext>
              </a:extLst>
            </p:cNvPr>
            <p:cNvSpPr txBox="1"/>
            <p:nvPr/>
          </p:nvSpPr>
          <p:spPr>
            <a:xfrm>
              <a:off x="14522333" y="5232569"/>
              <a:ext cx="2102114" cy="507831"/>
            </a:xfrm>
            <a:prstGeom prst="rect">
              <a:avLst/>
            </a:prstGeom>
            <a:noFill/>
          </p:spPr>
          <p:txBody>
            <a:bodyPr wrap="none" rtlCol="0">
              <a:spAutoFit/>
            </a:bodyPr>
            <a:lstStyle/>
            <a:p>
              <a:r>
                <a:rPr kumimoji="1" lang="en-US" altLang="ja-JP">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rPr>
                <a:t>presentation</a:t>
              </a:r>
              <a:endParaRPr kumimoji="1" lang="ja-JP" altLang="en-US">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2" name="テキスト ボックス 11">
              <a:extLst>
                <a:ext uri="{FF2B5EF4-FFF2-40B4-BE49-F238E27FC236}">
                  <a16:creationId xmlns:a16="http://schemas.microsoft.com/office/drawing/2014/main" id="{3B78A921-00BD-42A8-865B-EAEE88FC8718}"/>
                </a:ext>
              </a:extLst>
            </p:cNvPr>
            <p:cNvSpPr txBox="1"/>
            <p:nvPr/>
          </p:nvSpPr>
          <p:spPr>
            <a:xfrm>
              <a:off x="10750597" y="7222403"/>
              <a:ext cx="647934" cy="507831"/>
            </a:xfrm>
            <a:prstGeom prst="rect">
              <a:avLst/>
            </a:prstGeom>
            <a:noFill/>
          </p:spPr>
          <p:txBody>
            <a:bodyPr wrap="none" rtlCol="0">
              <a:spAutoFit/>
            </a:bodyPr>
            <a:lstStyle/>
            <a:p>
              <a:r>
                <a:rPr kumimoji="1" lang="en-US" altLang="ja-JP">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rPr>
                <a:t>api</a:t>
              </a:r>
              <a:endParaRPr kumimoji="1" lang="ja-JP" altLang="en-US">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3" name="テキスト ボックス 12">
              <a:extLst>
                <a:ext uri="{FF2B5EF4-FFF2-40B4-BE49-F238E27FC236}">
                  <a16:creationId xmlns:a16="http://schemas.microsoft.com/office/drawing/2014/main" id="{D45B9DBB-7223-4E04-8665-E6CE6FE82F59}"/>
                </a:ext>
              </a:extLst>
            </p:cNvPr>
            <p:cNvSpPr txBox="1"/>
            <p:nvPr/>
          </p:nvSpPr>
          <p:spPr>
            <a:xfrm>
              <a:off x="9322771" y="5239376"/>
              <a:ext cx="1407758" cy="507831"/>
            </a:xfrm>
            <a:prstGeom prst="rect">
              <a:avLst/>
            </a:prstGeom>
            <a:noFill/>
          </p:spPr>
          <p:txBody>
            <a:bodyPr wrap="none" rtlCol="0">
              <a:spAutoFit/>
            </a:bodyPr>
            <a:lstStyle/>
            <a:p>
              <a:r>
                <a:rPr kumimoji="1" lang="en-US" altLang="ja-JP">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rPr>
                <a:t>location</a:t>
              </a:r>
              <a:endParaRPr kumimoji="1" lang="ja-JP" altLang="en-US">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4" name="テキスト ボックス 13">
              <a:extLst>
                <a:ext uri="{FF2B5EF4-FFF2-40B4-BE49-F238E27FC236}">
                  <a16:creationId xmlns:a16="http://schemas.microsoft.com/office/drawing/2014/main" id="{A73CE07A-5212-4893-8F46-EA3609E5C508}"/>
                </a:ext>
              </a:extLst>
            </p:cNvPr>
            <p:cNvSpPr txBox="1"/>
            <p:nvPr/>
          </p:nvSpPr>
          <p:spPr>
            <a:xfrm>
              <a:off x="10642395" y="3242736"/>
              <a:ext cx="864339" cy="507831"/>
            </a:xfrm>
            <a:prstGeom prst="rect">
              <a:avLst/>
            </a:prstGeom>
            <a:noFill/>
          </p:spPr>
          <p:txBody>
            <a:bodyPr wrap="none" rtlCol="0">
              <a:spAutoFit/>
            </a:bodyPr>
            <a:lstStyle/>
            <a:p>
              <a:r>
                <a:rPr kumimoji="1" lang="en-US" altLang="ja-JP">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rPr>
                <a:t>time</a:t>
              </a:r>
              <a:endParaRPr kumimoji="1" lang="ja-JP" altLang="en-US">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3931798358"/>
      </p:ext>
    </p:extLst>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12FC476F-BD5B-4F2E-88BD-CF6D430B342B}"/>
              </a:ext>
            </a:extLst>
          </p:cNvPr>
          <p:cNvSpPr>
            <a:spLocks noGrp="1"/>
          </p:cNvSpPr>
          <p:nvPr>
            <p:ph type="title"/>
          </p:nvPr>
        </p:nvSpPr>
        <p:spPr/>
        <p:txBody>
          <a:bodyPr/>
          <a:lstStyle/>
          <a:p>
            <a:r>
              <a:rPr kumimoji="1" lang="ja-JP" altLang="en-US"/>
              <a:t>アプリケーション構造</a:t>
            </a:r>
          </a:p>
        </p:txBody>
      </p:sp>
      <p:sp>
        <p:nvSpPr>
          <p:cNvPr id="9" name="楕円 8">
            <a:extLst>
              <a:ext uri="{FF2B5EF4-FFF2-40B4-BE49-F238E27FC236}">
                <a16:creationId xmlns:a16="http://schemas.microsoft.com/office/drawing/2014/main" id="{25C30323-C6A9-44E9-86A4-5B5485DFA6BE}"/>
              </a:ext>
            </a:extLst>
          </p:cNvPr>
          <p:cNvSpPr/>
          <p:nvPr/>
        </p:nvSpPr>
        <p:spPr>
          <a:xfrm>
            <a:off x="4773878" y="4437055"/>
            <a:ext cx="2171818" cy="2065599"/>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rPr>
              <a:t>HatPepper</a:t>
            </a: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spTree>
    <p:extLst>
      <p:ext uri="{BB962C8B-B14F-4D97-AF65-F5344CB8AC3E}">
        <p14:creationId xmlns:p14="http://schemas.microsoft.com/office/powerpoint/2010/main" val="3570587810"/>
      </p:ext>
    </p:extLst>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グループ化 5">
            <a:extLst>
              <a:ext uri="{FF2B5EF4-FFF2-40B4-BE49-F238E27FC236}">
                <a16:creationId xmlns:a16="http://schemas.microsoft.com/office/drawing/2014/main" id="{2FFA7D19-65B8-4486-8E76-0A5575B5477D}"/>
              </a:ext>
            </a:extLst>
          </p:cNvPr>
          <p:cNvGrpSpPr/>
          <p:nvPr/>
        </p:nvGrpSpPr>
        <p:grpSpPr>
          <a:xfrm>
            <a:off x="4575352" y="1467599"/>
            <a:ext cx="8505648" cy="8350166"/>
            <a:chOff x="9144000" y="1822534"/>
            <a:chExt cx="7543800" cy="7327899"/>
          </a:xfrm>
        </p:grpSpPr>
        <p:sp>
          <p:nvSpPr>
            <p:cNvPr id="7" name="楕円 6">
              <a:extLst>
                <a:ext uri="{FF2B5EF4-FFF2-40B4-BE49-F238E27FC236}">
                  <a16:creationId xmlns:a16="http://schemas.microsoft.com/office/drawing/2014/main" id="{5CD45673-FDFD-48BE-B843-F1C0B3842AAA}"/>
                </a:ext>
              </a:extLst>
            </p:cNvPr>
            <p:cNvSpPr/>
            <p:nvPr/>
          </p:nvSpPr>
          <p:spPr>
            <a:xfrm>
              <a:off x="9144000" y="1822534"/>
              <a:ext cx="7543800" cy="7327899"/>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楕円 7">
              <a:extLst>
                <a:ext uri="{FF2B5EF4-FFF2-40B4-BE49-F238E27FC236}">
                  <a16:creationId xmlns:a16="http://schemas.microsoft.com/office/drawing/2014/main" id="{9B46B200-A22D-434D-A06E-015F3C21875B}"/>
                </a:ext>
              </a:extLst>
            </p:cNvPr>
            <p:cNvSpPr/>
            <p:nvPr/>
          </p:nvSpPr>
          <p:spPr>
            <a:xfrm>
              <a:off x="11422373" y="3892392"/>
              <a:ext cx="2986799" cy="2884847"/>
            </a:xfrm>
            <a:prstGeom prst="ellipse">
              <a:avLst/>
            </a:prstGeom>
            <a:ln w="2857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wrap="none" lIns="0" tIns="0" rIns="0" bIns="0" rtlCol="0" anchor="ctr"/>
            <a:lstStyle/>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ホットペッパー</a:t>
              </a:r>
              <a:endPar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サービス</a:t>
              </a:r>
            </a:p>
          </p:txBody>
        </p:sp>
      </p:grpSp>
      <p:sp>
        <p:nvSpPr>
          <p:cNvPr id="3" name="タイトル 2">
            <a:extLst>
              <a:ext uri="{FF2B5EF4-FFF2-40B4-BE49-F238E27FC236}">
                <a16:creationId xmlns:a16="http://schemas.microsoft.com/office/drawing/2014/main" id="{12FC476F-BD5B-4F2E-88BD-CF6D430B342B}"/>
              </a:ext>
            </a:extLst>
          </p:cNvPr>
          <p:cNvSpPr>
            <a:spLocks noGrp="1"/>
          </p:cNvSpPr>
          <p:nvPr>
            <p:ph type="title"/>
          </p:nvPr>
        </p:nvSpPr>
        <p:spPr/>
        <p:txBody>
          <a:bodyPr/>
          <a:lstStyle/>
          <a:p>
            <a:r>
              <a:rPr kumimoji="1" lang="ja-JP" altLang="en-US"/>
              <a:t>ソリューション構造</a:t>
            </a:r>
          </a:p>
        </p:txBody>
      </p:sp>
      <p:sp>
        <p:nvSpPr>
          <p:cNvPr id="9" name="楕円 8">
            <a:extLst>
              <a:ext uri="{FF2B5EF4-FFF2-40B4-BE49-F238E27FC236}">
                <a16:creationId xmlns:a16="http://schemas.microsoft.com/office/drawing/2014/main" id="{25C30323-C6A9-44E9-86A4-5B5485DFA6BE}"/>
              </a:ext>
            </a:extLst>
          </p:cNvPr>
          <p:cNvSpPr/>
          <p:nvPr/>
        </p:nvSpPr>
        <p:spPr>
          <a:xfrm>
            <a:off x="4773878" y="4437055"/>
            <a:ext cx="2171818" cy="2065599"/>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rPr>
              <a:t>HatPepper</a:t>
            </a: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spTree>
    <p:extLst>
      <p:ext uri="{BB962C8B-B14F-4D97-AF65-F5344CB8AC3E}">
        <p14:creationId xmlns:p14="http://schemas.microsoft.com/office/powerpoint/2010/main" val="1235946407"/>
      </p:ext>
    </p:extLst>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字幕 3">
            <a:extLst>
              <a:ext uri="{FF2B5EF4-FFF2-40B4-BE49-F238E27FC236}">
                <a16:creationId xmlns:a16="http://schemas.microsoft.com/office/drawing/2014/main" id="{024E36DC-A284-4442-BB09-16714DA040F2}"/>
              </a:ext>
            </a:extLst>
          </p:cNvPr>
          <p:cNvSpPr>
            <a:spLocks noGrp="1"/>
          </p:cNvSpPr>
          <p:nvPr>
            <p:ph type="subTitle" idx="1"/>
          </p:nvPr>
        </p:nvSpPr>
        <p:spPr/>
        <p:txBody>
          <a:bodyPr/>
          <a:lstStyle/>
          <a:p>
            <a:r>
              <a:rPr kumimoji="1" lang="ja-JP" altLang="en-US"/>
              <a:t>適切な関係性は背景によって変化する</a:t>
            </a:r>
          </a:p>
        </p:txBody>
      </p:sp>
    </p:spTree>
    <p:extLst>
      <p:ext uri="{BB962C8B-B14F-4D97-AF65-F5344CB8AC3E}">
        <p14:creationId xmlns:p14="http://schemas.microsoft.com/office/powerpoint/2010/main" val="3368247541"/>
      </p:ext>
    </p:extLst>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12FC476F-BD5B-4F2E-88BD-CF6D430B342B}"/>
              </a:ext>
            </a:extLst>
          </p:cNvPr>
          <p:cNvSpPr>
            <a:spLocks noGrp="1"/>
          </p:cNvSpPr>
          <p:nvPr>
            <p:ph type="title"/>
          </p:nvPr>
        </p:nvSpPr>
        <p:spPr/>
        <p:txBody>
          <a:bodyPr/>
          <a:lstStyle/>
          <a:p>
            <a:r>
              <a:rPr kumimoji="1" lang="ja-JP" altLang="en-US"/>
              <a:t>ソリューション構造</a:t>
            </a:r>
          </a:p>
        </p:txBody>
      </p:sp>
      <p:grpSp>
        <p:nvGrpSpPr>
          <p:cNvPr id="4" name="グループ化 3">
            <a:extLst>
              <a:ext uri="{FF2B5EF4-FFF2-40B4-BE49-F238E27FC236}">
                <a16:creationId xmlns:a16="http://schemas.microsoft.com/office/drawing/2014/main" id="{7D9F5A44-480B-491C-9DE5-6B862EE85B3E}"/>
              </a:ext>
            </a:extLst>
          </p:cNvPr>
          <p:cNvGrpSpPr/>
          <p:nvPr/>
        </p:nvGrpSpPr>
        <p:grpSpPr>
          <a:xfrm>
            <a:off x="5680252" y="3627264"/>
            <a:ext cx="6613348" cy="6190501"/>
            <a:chOff x="4575352" y="1467599"/>
            <a:chExt cx="8505648" cy="8350166"/>
          </a:xfrm>
        </p:grpSpPr>
        <p:sp>
          <p:nvSpPr>
            <p:cNvPr id="7" name="楕円 6">
              <a:extLst>
                <a:ext uri="{FF2B5EF4-FFF2-40B4-BE49-F238E27FC236}">
                  <a16:creationId xmlns:a16="http://schemas.microsoft.com/office/drawing/2014/main" id="{5CD45673-FDFD-48BE-B843-F1C0B3842AAA}"/>
                </a:ext>
              </a:extLst>
            </p:cNvPr>
            <p:cNvSpPr/>
            <p:nvPr/>
          </p:nvSpPr>
          <p:spPr>
            <a:xfrm>
              <a:off x="4575352" y="1467599"/>
              <a:ext cx="8505648" cy="8350166"/>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楕円 7">
              <a:extLst>
                <a:ext uri="{FF2B5EF4-FFF2-40B4-BE49-F238E27FC236}">
                  <a16:creationId xmlns:a16="http://schemas.microsoft.com/office/drawing/2014/main" id="{9B46B200-A22D-434D-A06E-015F3C21875B}"/>
                </a:ext>
              </a:extLst>
            </p:cNvPr>
            <p:cNvSpPr/>
            <p:nvPr/>
          </p:nvSpPr>
          <p:spPr>
            <a:xfrm>
              <a:off x="7144222" y="3826209"/>
              <a:ext cx="3367621" cy="3287293"/>
            </a:xfrm>
            <a:prstGeom prst="ellipse">
              <a:avLst/>
            </a:prstGeom>
            <a:ln w="2857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wrap="none" lIns="0" tIns="0" rIns="0" bIns="0" rtlCol="0" anchor="ctr"/>
            <a:lstStyle/>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ホットペッパー</a:t>
              </a:r>
              <a:endPar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サービス</a:t>
              </a:r>
            </a:p>
          </p:txBody>
        </p:sp>
        <p:sp>
          <p:nvSpPr>
            <p:cNvPr id="9" name="楕円 8">
              <a:extLst>
                <a:ext uri="{FF2B5EF4-FFF2-40B4-BE49-F238E27FC236}">
                  <a16:creationId xmlns:a16="http://schemas.microsoft.com/office/drawing/2014/main" id="{25C30323-C6A9-44E9-86A4-5B5485DFA6BE}"/>
                </a:ext>
              </a:extLst>
            </p:cNvPr>
            <p:cNvSpPr/>
            <p:nvPr/>
          </p:nvSpPr>
          <p:spPr>
            <a:xfrm>
              <a:off x="4674616" y="4321255"/>
              <a:ext cx="2370344" cy="2297198"/>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rPr>
                <a:t>HatPepper</a:t>
              </a: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grpSp>
      <p:sp>
        <p:nvSpPr>
          <p:cNvPr id="10" name="テキスト ボックス 9">
            <a:extLst>
              <a:ext uri="{FF2B5EF4-FFF2-40B4-BE49-F238E27FC236}">
                <a16:creationId xmlns:a16="http://schemas.microsoft.com/office/drawing/2014/main" id="{FBB7F5DD-E359-46B2-8BEF-7C60CA7FE52B}"/>
              </a:ext>
            </a:extLst>
          </p:cNvPr>
          <p:cNvSpPr txBox="1"/>
          <p:nvPr/>
        </p:nvSpPr>
        <p:spPr>
          <a:xfrm>
            <a:off x="455257" y="1603752"/>
            <a:ext cx="16676360" cy="1446550"/>
          </a:xfrm>
          <a:prstGeom prst="rect">
            <a:avLst/>
          </a:prstGeom>
          <a:noFill/>
        </p:spPr>
        <p:txBody>
          <a:bodyPr wrap="none" rtlCol="0">
            <a:spAutoFit/>
          </a:bodyPr>
          <a:lstStyle/>
          <a:p>
            <a:r>
              <a:rPr kumimoji="1" lang="en-US" altLang="ja-JP" sz="4400">
                <a:solidFill>
                  <a:schemeClr val="tx1">
                    <a:lumMod val="75000"/>
                    <a:lumOff val="25000"/>
                  </a:schemeClr>
                </a:solidFill>
                <a:latin typeface="+mn-ea"/>
                <a:cs typeface="Open Sans Light" panose="020B0306030504020204" pitchFamily="34" charset="0"/>
              </a:rPr>
              <a:t>【</a:t>
            </a:r>
            <a:r>
              <a:rPr kumimoji="1" lang="ja-JP" altLang="en-US" sz="4400">
                <a:solidFill>
                  <a:schemeClr val="tx1">
                    <a:lumMod val="75000"/>
                    <a:lumOff val="25000"/>
                  </a:schemeClr>
                </a:solidFill>
                <a:latin typeface="+mn-ea"/>
                <a:cs typeface="Open Sans Light" panose="020B0306030504020204" pitchFamily="34" charset="0"/>
              </a:rPr>
              <a:t>背景</a:t>
            </a:r>
            <a:r>
              <a:rPr kumimoji="1" lang="en-US" altLang="ja-JP" sz="4400">
                <a:solidFill>
                  <a:schemeClr val="tx1">
                    <a:lumMod val="75000"/>
                    <a:lumOff val="25000"/>
                  </a:schemeClr>
                </a:solidFill>
                <a:latin typeface="+mn-ea"/>
                <a:cs typeface="Open Sans Light" panose="020B0306030504020204" pitchFamily="34" charset="0"/>
              </a:rPr>
              <a:t>】</a:t>
            </a:r>
          </a:p>
          <a:p>
            <a:pPr lvl="1"/>
            <a:r>
              <a:rPr kumimoji="1" lang="ja-JP" altLang="en-US" sz="4400">
                <a:solidFill>
                  <a:schemeClr val="tx1">
                    <a:lumMod val="75000"/>
                    <a:lumOff val="25000"/>
                  </a:schemeClr>
                </a:solidFill>
                <a:latin typeface="+mn-ea"/>
                <a:cs typeface="Open Sans Light" panose="020B0306030504020204" pitchFamily="34" charset="0"/>
              </a:rPr>
              <a:t>ホットペッパーを便利に利用するアプリケーションが欲しい！</a:t>
            </a:r>
            <a:endParaRPr kumimoji="1" lang="ja-JP" altLang="en-US" sz="4400" baseline="30000">
              <a:solidFill>
                <a:schemeClr val="tx1">
                  <a:lumMod val="75000"/>
                  <a:lumOff val="25000"/>
                </a:schemeClr>
              </a:solidFill>
              <a:latin typeface="+mn-ea"/>
              <a:cs typeface="Open Sans Light" panose="020B0306030504020204" pitchFamily="34" charset="0"/>
            </a:endParaRPr>
          </a:p>
        </p:txBody>
      </p:sp>
      <p:grpSp>
        <p:nvGrpSpPr>
          <p:cNvPr id="11" name="グループ化 10">
            <a:extLst>
              <a:ext uri="{FF2B5EF4-FFF2-40B4-BE49-F238E27FC236}">
                <a16:creationId xmlns:a16="http://schemas.microsoft.com/office/drawing/2014/main" id="{CE99D67D-8FF0-4FEA-9C16-221FC1E00E09}"/>
              </a:ext>
            </a:extLst>
          </p:cNvPr>
          <p:cNvGrpSpPr/>
          <p:nvPr/>
        </p:nvGrpSpPr>
        <p:grpSpPr>
          <a:xfrm>
            <a:off x="12978709" y="5448180"/>
            <a:ext cx="4413913" cy="3327520"/>
            <a:chOff x="13575324" y="1519959"/>
            <a:chExt cx="4413913" cy="3327520"/>
          </a:xfrm>
        </p:grpSpPr>
        <p:sp>
          <p:nvSpPr>
            <p:cNvPr id="12" name="正方形/長方形 11">
              <a:extLst>
                <a:ext uri="{FF2B5EF4-FFF2-40B4-BE49-F238E27FC236}">
                  <a16:creationId xmlns:a16="http://schemas.microsoft.com/office/drawing/2014/main" id="{5A17B5BD-2DDD-4D47-9D7A-50697F478BBF}"/>
                </a:ext>
              </a:extLst>
            </p:cNvPr>
            <p:cNvSpPr/>
            <p:nvPr/>
          </p:nvSpPr>
          <p:spPr>
            <a:xfrm>
              <a:off x="13575324" y="1519959"/>
              <a:ext cx="4396448" cy="332752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atin typeface="M+ 1c light" panose="020B0403020203020207" pitchFamily="50" charset="-128"/>
                <a:ea typeface="M+ 1c light" panose="020B0403020203020207" pitchFamily="50" charset="-128"/>
                <a:cs typeface="M+ 1c light" panose="020B0403020203020207" pitchFamily="50" charset="-128"/>
              </a:endParaRPr>
            </a:p>
          </p:txBody>
        </p:sp>
        <p:sp>
          <p:nvSpPr>
            <p:cNvPr id="13" name="テキスト ボックス 12">
              <a:extLst>
                <a:ext uri="{FF2B5EF4-FFF2-40B4-BE49-F238E27FC236}">
                  <a16:creationId xmlns:a16="http://schemas.microsoft.com/office/drawing/2014/main" id="{1CF1190A-A370-4499-B0BD-15B90EC8C6A3}"/>
                </a:ext>
              </a:extLst>
            </p:cNvPr>
            <p:cNvSpPr txBox="1"/>
            <p:nvPr/>
          </p:nvSpPr>
          <p:spPr>
            <a:xfrm>
              <a:off x="13827551" y="1751982"/>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凡例</a:t>
              </a:r>
            </a:p>
          </p:txBody>
        </p:sp>
        <p:grpSp>
          <p:nvGrpSpPr>
            <p:cNvPr id="14" name="グループ化 13">
              <a:extLst>
                <a:ext uri="{FF2B5EF4-FFF2-40B4-BE49-F238E27FC236}">
                  <a16:creationId xmlns:a16="http://schemas.microsoft.com/office/drawing/2014/main" id="{0FA568C2-4F43-49DD-9AE7-050D7E100B19}"/>
                </a:ext>
              </a:extLst>
            </p:cNvPr>
            <p:cNvGrpSpPr/>
            <p:nvPr/>
          </p:nvGrpSpPr>
          <p:grpSpPr>
            <a:xfrm>
              <a:off x="14009868" y="2573174"/>
              <a:ext cx="3979369" cy="1653724"/>
              <a:chOff x="13636780" y="1318570"/>
              <a:chExt cx="3979369" cy="1653724"/>
            </a:xfrm>
          </p:grpSpPr>
          <p:grpSp>
            <p:nvGrpSpPr>
              <p:cNvPr id="18" name="グループ化 17">
                <a:extLst>
                  <a:ext uri="{FF2B5EF4-FFF2-40B4-BE49-F238E27FC236}">
                    <a16:creationId xmlns:a16="http://schemas.microsoft.com/office/drawing/2014/main" id="{24A0CEFE-A728-4E3B-B58D-6E13796CD1D6}"/>
                  </a:ext>
                </a:extLst>
              </p:cNvPr>
              <p:cNvGrpSpPr/>
              <p:nvPr/>
            </p:nvGrpSpPr>
            <p:grpSpPr>
              <a:xfrm>
                <a:off x="13636780" y="1318570"/>
                <a:ext cx="3979369" cy="770016"/>
                <a:chOff x="13636780" y="1318570"/>
                <a:chExt cx="3979369" cy="770016"/>
              </a:xfrm>
            </p:grpSpPr>
            <p:sp>
              <p:nvSpPr>
                <p:cNvPr id="22" name="矢印: 右 7">
                  <a:extLst>
                    <a:ext uri="{FF2B5EF4-FFF2-40B4-BE49-F238E27FC236}">
                      <a16:creationId xmlns:a16="http://schemas.microsoft.com/office/drawing/2014/main" id="{EBEBE305-1C05-411C-AD1F-C578D08E5907}"/>
                    </a:ext>
                  </a:extLst>
                </p:cNvPr>
                <p:cNvSpPr/>
                <p:nvPr/>
              </p:nvSpPr>
              <p:spPr>
                <a:xfrm>
                  <a:off x="13636780" y="1318570"/>
                  <a:ext cx="1024714" cy="770016"/>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3" name="テキスト ボックス 22">
                  <a:extLst>
                    <a:ext uri="{FF2B5EF4-FFF2-40B4-BE49-F238E27FC236}">
                      <a16:creationId xmlns:a16="http://schemas.microsoft.com/office/drawing/2014/main" id="{1B7927F5-49E1-40CA-B814-2297E74CFD0D}"/>
                    </a:ext>
                  </a:extLst>
                </p:cNvPr>
                <p:cNvSpPr txBox="1"/>
                <p:nvPr/>
              </p:nvSpPr>
              <p:spPr>
                <a:xfrm>
                  <a:off x="14661494" y="1379844"/>
                  <a:ext cx="295465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自社サービス</a:t>
                  </a:r>
                </a:p>
              </p:txBody>
            </p:sp>
          </p:grpSp>
          <p:grpSp>
            <p:nvGrpSpPr>
              <p:cNvPr id="19" name="グループ化 18">
                <a:extLst>
                  <a:ext uri="{FF2B5EF4-FFF2-40B4-BE49-F238E27FC236}">
                    <a16:creationId xmlns:a16="http://schemas.microsoft.com/office/drawing/2014/main" id="{12CDA9CE-C72B-49E8-91BA-386DC5818596}"/>
                  </a:ext>
                </a:extLst>
              </p:cNvPr>
              <p:cNvGrpSpPr/>
              <p:nvPr/>
            </p:nvGrpSpPr>
            <p:grpSpPr>
              <a:xfrm>
                <a:off x="13636780" y="2202278"/>
                <a:ext cx="3979369" cy="770016"/>
                <a:chOff x="13636780" y="1318570"/>
                <a:chExt cx="3979369" cy="770016"/>
              </a:xfrm>
            </p:grpSpPr>
            <p:sp>
              <p:nvSpPr>
                <p:cNvPr id="20" name="楕円 19">
                  <a:extLst>
                    <a:ext uri="{FF2B5EF4-FFF2-40B4-BE49-F238E27FC236}">
                      <a16:creationId xmlns:a16="http://schemas.microsoft.com/office/drawing/2014/main" id="{64BB54FB-B8AE-47EC-B217-0B453A4F3223}"/>
                    </a:ext>
                  </a:extLst>
                </p:cNvPr>
                <p:cNvSpPr/>
                <p:nvPr/>
              </p:nvSpPr>
              <p:spPr>
                <a:xfrm>
                  <a:off x="13636780" y="1318570"/>
                  <a:ext cx="1024714" cy="770016"/>
                </a:xfrm>
                <a:prstGeom prst="ellipse">
                  <a:avLst/>
                </a:prstGeom>
                <a:solidFill>
                  <a:schemeClr val="accent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1" name="テキスト ボックス 20">
                  <a:extLst>
                    <a:ext uri="{FF2B5EF4-FFF2-40B4-BE49-F238E27FC236}">
                      <a16:creationId xmlns:a16="http://schemas.microsoft.com/office/drawing/2014/main" id="{3A417944-47AF-46D5-950A-813053DCCB7B}"/>
                    </a:ext>
                  </a:extLst>
                </p:cNvPr>
                <p:cNvSpPr txBox="1"/>
                <p:nvPr/>
              </p:nvSpPr>
              <p:spPr>
                <a:xfrm>
                  <a:off x="14661494" y="1379844"/>
                  <a:ext cx="295465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他社サービス</a:t>
                  </a:r>
                </a:p>
              </p:txBody>
            </p:sp>
          </p:grpSp>
        </p:grpSp>
      </p:grpSp>
    </p:spTree>
    <p:extLst>
      <p:ext uri="{BB962C8B-B14F-4D97-AF65-F5344CB8AC3E}">
        <p14:creationId xmlns:p14="http://schemas.microsoft.com/office/powerpoint/2010/main" val="640077400"/>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12FC476F-BD5B-4F2E-88BD-CF6D430B342B}"/>
              </a:ext>
            </a:extLst>
          </p:cNvPr>
          <p:cNvSpPr>
            <a:spLocks noGrp="1"/>
          </p:cNvSpPr>
          <p:nvPr>
            <p:ph type="title"/>
          </p:nvPr>
        </p:nvSpPr>
        <p:spPr/>
        <p:txBody>
          <a:bodyPr/>
          <a:lstStyle/>
          <a:p>
            <a:r>
              <a:rPr kumimoji="1" lang="ja-JP" altLang="en-US"/>
              <a:t>ソリューション構造</a:t>
            </a:r>
          </a:p>
        </p:txBody>
      </p:sp>
      <p:grpSp>
        <p:nvGrpSpPr>
          <p:cNvPr id="4" name="グループ化 3">
            <a:extLst>
              <a:ext uri="{FF2B5EF4-FFF2-40B4-BE49-F238E27FC236}">
                <a16:creationId xmlns:a16="http://schemas.microsoft.com/office/drawing/2014/main" id="{7D9F5A44-480B-491C-9DE5-6B862EE85B3E}"/>
              </a:ext>
            </a:extLst>
          </p:cNvPr>
          <p:cNvGrpSpPr/>
          <p:nvPr/>
        </p:nvGrpSpPr>
        <p:grpSpPr>
          <a:xfrm>
            <a:off x="4914900" y="2946400"/>
            <a:ext cx="7378700" cy="6871365"/>
            <a:chOff x="4575352" y="1467599"/>
            <a:chExt cx="8505648" cy="8350166"/>
          </a:xfrm>
        </p:grpSpPr>
        <p:sp>
          <p:nvSpPr>
            <p:cNvPr id="7" name="楕円 6">
              <a:extLst>
                <a:ext uri="{FF2B5EF4-FFF2-40B4-BE49-F238E27FC236}">
                  <a16:creationId xmlns:a16="http://schemas.microsoft.com/office/drawing/2014/main" id="{5CD45673-FDFD-48BE-B843-F1C0B3842AAA}"/>
                </a:ext>
              </a:extLst>
            </p:cNvPr>
            <p:cNvSpPr/>
            <p:nvPr/>
          </p:nvSpPr>
          <p:spPr>
            <a:xfrm>
              <a:off x="4575352" y="1467599"/>
              <a:ext cx="8505648" cy="8350166"/>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楕円 7">
              <a:extLst>
                <a:ext uri="{FF2B5EF4-FFF2-40B4-BE49-F238E27FC236}">
                  <a16:creationId xmlns:a16="http://schemas.microsoft.com/office/drawing/2014/main" id="{9B46B200-A22D-434D-A06E-015F3C21875B}"/>
                </a:ext>
              </a:extLst>
            </p:cNvPr>
            <p:cNvSpPr/>
            <p:nvPr/>
          </p:nvSpPr>
          <p:spPr>
            <a:xfrm>
              <a:off x="7144222" y="3826209"/>
              <a:ext cx="3367621" cy="3287293"/>
            </a:xfrm>
            <a:prstGeom prst="ellipse">
              <a:avLst/>
            </a:prstGeom>
            <a:solidFill>
              <a:srgbClr val="A1FCB9"/>
            </a:solidFill>
            <a:ln w="2857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wrap="none" lIns="0" tIns="0" rIns="0" bIns="0" rtlCol="0" anchor="ctr"/>
            <a:lstStyle/>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飲食店横断検索</a:t>
              </a:r>
              <a:endPar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grpSp>
      <p:sp>
        <p:nvSpPr>
          <p:cNvPr id="11" name="テキスト ボックス 10">
            <a:extLst>
              <a:ext uri="{FF2B5EF4-FFF2-40B4-BE49-F238E27FC236}">
                <a16:creationId xmlns:a16="http://schemas.microsoft.com/office/drawing/2014/main" id="{71636760-3934-4A27-AD6C-0595F1FFA726}"/>
              </a:ext>
            </a:extLst>
          </p:cNvPr>
          <p:cNvSpPr txBox="1"/>
          <p:nvPr/>
        </p:nvSpPr>
        <p:spPr>
          <a:xfrm>
            <a:off x="455257" y="1603752"/>
            <a:ext cx="14419332" cy="1446550"/>
          </a:xfrm>
          <a:prstGeom prst="rect">
            <a:avLst/>
          </a:prstGeom>
          <a:noFill/>
        </p:spPr>
        <p:txBody>
          <a:bodyPr wrap="none" rtlCol="0">
            <a:spAutoFit/>
          </a:bodyPr>
          <a:lstStyle/>
          <a:p>
            <a:r>
              <a:rPr kumimoji="1" lang="en-US" altLang="ja-JP" sz="4400">
                <a:solidFill>
                  <a:schemeClr val="tx1">
                    <a:lumMod val="75000"/>
                    <a:lumOff val="25000"/>
                  </a:schemeClr>
                </a:solidFill>
                <a:latin typeface="+mn-ea"/>
                <a:cs typeface="Open Sans Light" panose="020B0306030504020204" pitchFamily="34" charset="0"/>
              </a:rPr>
              <a:t>【</a:t>
            </a:r>
            <a:r>
              <a:rPr kumimoji="1" lang="ja-JP" altLang="en-US" sz="4400">
                <a:solidFill>
                  <a:schemeClr val="tx1">
                    <a:lumMod val="75000"/>
                    <a:lumOff val="25000"/>
                  </a:schemeClr>
                </a:solidFill>
                <a:latin typeface="+mn-ea"/>
                <a:cs typeface="Open Sans Light" panose="020B0306030504020204" pitchFamily="34" charset="0"/>
              </a:rPr>
              <a:t>背景</a:t>
            </a:r>
            <a:r>
              <a:rPr kumimoji="1" lang="en-US" altLang="ja-JP" sz="4400">
                <a:solidFill>
                  <a:schemeClr val="tx1">
                    <a:lumMod val="75000"/>
                    <a:lumOff val="25000"/>
                  </a:schemeClr>
                </a:solidFill>
                <a:latin typeface="+mn-ea"/>
                <a:cs typeface="Open Sans Light" panose="020B0306030504020204" pitchFamily="34" charset="0"/>
              </a:rPr>
              <a:t>】</a:t>
            </a:r>
          </a:p>
          <a:p>
            <a:pPr lvl="1"/>
            <a:r>
              <a:rPr kumimoji="1" lang="ja-JP" altLang="en-US" sz="4400">
                <a:solidFill>
                  <a:schemeClr val="tx1">
                    <a:lumMod val="75000"/>
                    <a:lumOff val="25000"/>
                  </a:schemeClr>
                </a:solidFill>
                <a:latin typeface="+mn-ea"/>
                <a:cs typeface="Open Sans Light" panose="020B0306030504020204" pitchFamily="34" charset="0"/>
              </a:rPr>
              <a:t>いろんな飲食店検索サービスを横断的に活用したい！</a:t>
            </a:r>
            <a:endParaRPr kumimoji="1" lang="ja-JP" altLang="en-US" sz="4400" baseline="30000">
              <a:solidFill>
                <a:schemeClr val="tx1">
                  <a:lumMod val="75000"/>
                  <a:lumOff val="25000"/>
                </a:schemeClr>
              </a:solidFill>
              <a:latin typeface="+mn-ea"/>
              <a:cs typeface="Open Sans Light" panose="020B0306030504020204" pitchFamily="34" charset="0"/>
            </a:endParaRPr>
          </a:p>
        </p:txBody>
      </p:sp>
      <p:sp>
        <p:nvSpPr>
          <p:cNvPr id="13" name="楕円 12">
            <a:extLst>
              <a:ext uri="{FF2B5EF4-FFF2-40B4-BE49-F238E27FC236}">
                <a16:creationId xmlns:a16="http://schemas.microsoft.com/office/drawing/2014/main" id="{5F7068EC-16F4-4F0B-A03C-AC4263E43BFC}"/>
              </a:ext>
            </a:extLst>
          </p:cNvPr>
          <p:cNvSpPr/>
          <p:nvPr/>
        </p:nvSpPr>
        <p:spPr>
          <a:xfrm>
            <a:off x="8912510" y="3304057"/>
            <a:ext cx="2056287" cy="1890368"/>
          </a:xfrm>
          <a:prstGeom prst="ellipse">
            <a:avLst/>
          </a:prstGeom>
          <a:solidFill>
            <a:schemeClr val="accent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2400">
                <a:solidFill>
                  <a:schemeClr val="tx1"/>
                </a:solidFill>
                <a:latin typeface="M+ 1c light" panose="020B0403020204020204" pitchFamily="50" charset="-128"/>
                <a:ea typeface="M+ 1c light" panose="020B0403020204020204" pitchFamily="50" charset="-128"/>
                <a:cs typeface="M+ 1c light" panose="020B0403020204020204" pitchFamily="50" charset="-128"/>
              </a:rPr>
              <a:t>A</a:t>
            </a:r>
            <a:r>
              <a:rPr kumimoji="1" lang="ja-JP" altLang="en-US" sz="2400">
                <a:solidFill>
                  <a:schemeClr val="tx1"/>
                </a:solidFill>
                <a:latin typeface="M+ 1c light" panose="020B0403020204020204" pitchFamily="50" charset="-128"/>
                <a:ea typeface="M+ 1c light" panose="020B0403020204020204" pitchFamily="50" charset="-128"/>
                <a:cs typeface="M+ 1c light" panose="020B0403020204020204" pitchFamily="50" charset="-128"/>
              </a:rPr>
              <a:t>社</a:t>
            </a:r>
            <a:endParaRPr kumimoji="1" lang="en-US" altLang="ja-JP" sz="240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2400">
                <a:solidFill>
                  <a:schemeClr val="tx1"/>
                </a:solidFill>
                <a:latin typeface="M+ 1c light" panose="020B0403020204020204" pitchFamily="50" charset="-128"/>
                <a:ea typeface="M+ 1c light" panose="020B0403020204020204" pitchFamily="50" charset="-128"/>
                <a:cs typeface="M+ 1c light" panose="020B0403020204020204" pitchFamily="50" charset="-128"/>
              </a:rPr>
              <a:t>サービス</a:t>
            </a:r>
          </a:p>
        </p:txBody>
      </p:sp>
      <p:grpSp>
        <p:nvGrpSpPr>
          <p:cNvPr id="14" name="グループ化 13">
            <a:extLst>
              <a:ext uri="{FF2B5EF4-FFF2-40B4-BE49-F238E27FC236}">
                <a16:creationId xmlns:a16="http://schemas.microsoft.com/office/drawing/2014/main" id="{60896244-112F-4BEB-B12B-CD2A4DABBECD}"/>
              </a:ext>
            </a:extLst>
          </p:cNvPr>
          <p:cNvGrpSpPr/>
          <p:nvPr/>
        </p:nvGrpSpPr>
        <p:grpSpPr>
          <a:xfrm>
            <a:off x="12978709" y="5448180"/>
            <a:ext cx="4413913" cy="3327520"/>
            <a:chOff x="13575324" y="1519959"/>
            <a:chExt cx="4413913" cy="3327520"/>
          </a:xfrm>
        </p:grpSpPr>
        <p:sp>
          <p:nvSpPr>
            <p:cNvPr id="15" name="正方形/長方形 14">
              <a:extLst>
                <a:ext uri="{FF2B5EF4-FFF2-40B4-BE49-F238E27FC236}">
                  <a16:creationId xmlns:a16="http://schemas.microsoft.com/office/drawing/2014/main" id="{9E5C3B19-2228-4FB7-8489-AD882EBD0107}"/>
                </a:ext>
              </a:extLst>
            </p:cNvPr>
            <p:cNvSpPr/>
            <p:nvPr/>
          </p:nvSpPr>
          <p:spPr>
            <a:xfrm>
              <a:off x="13575324" y="1519959"/>
              <a:ext cx="4396448" cy="332752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atin typeface="M+ 1c light" panose="020B0403020203020207" pitchFamily="50" charset="-128"/>
                <a:ea typeface="M+ 1c light" panose="020B0403020203020207" pitchFamily="50" charset="-128"/>
                <a:cs typeface="M+ 1c light" panose="020B0403020203020207" pitchFamily="50" charset="-128"/>
              </a:endParaRPr>
            </a:p>
          </p:txBody>
        </p:sp>
        <p:sp>
          <p:nvSpPr>
            <p:cNvPr id="16" name="テキスト ボックス 15">
              <a:extLst>
                <a:ext uri="{FF2B5EF4-FFF2-40B4-BE49-F238E27FC236}">
                  <a16:creationId xmlns:a16="http://schemas.microsoft.com/office/drawing/2014/main" id="{468FCB1E-D213-41CE-B176-2A94E5C3F149}"/>
                </a:ext>
              </a:extLst>
            </p:cNvPr>
            <p:cNvSpPr txBox="1"/>
            <p:nvPr/>
          </p:nvSpPr>
          <p:spPr>
            <a:xfrm>
              <a:off x="13827551" y="1751982"/>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凡例</a:t>
              </a:r>
            </a:p>
          </p:txBody>
        </p:sp>
        <p:grpSp>
          <p:nvGrpSpPr>
            <p:cNvPr id="17" name="グループ化 16">
              <a:extLst>
                <a:ext uri="{FF2B5EF4-FFF2-40B4-BE49-F238E27FC236}">
                  <a16:creationId xmlns:a16="http://schemas.microsoft.com/office/drawing/2014/main" id="{68F4D7B9-E77B-4AD4-99E7-8E8848FC20EF}"/>
                </a:ext>
              </a:extLst>
            </p:cNvPr>
            <p:cNvGrpSpPr/>
            <p:nvPr/>
          </p:nvGrpSpPr>
          <p:grpSpPr>
            <a:xfrm>
              <a:off x="14009868" y="2573174"/>
              <a:ext cx="3979369" cy="1653724"/>
              <a:chOff x="13636780" y="1318570"/>
              <a:chExt cx="3979369" cy="1653724"/>
            </a:xfrm>
          </p:grpSpPr>
          <p:grpSp>
            <p:nvGrpSpPr>
              <p:cNvPr id="18" name="グループ化 17">
                <a:extLst>
                  <a:ext uri="{FF2B5EF4-FFF2-40B4-BE49-F238E27FC236}">
                    <a16:creationId xmlns:a16="http://schemas.microsoft.com/office/drawing/2014/main" id="{DC0C699F-1648-4B81-9C45-AD296284B24C}"/>
                  </a:ext>
                </a:extLst>
              </p:cNvPr>
              <p:cNvGrpSpPr/>
              <p:nvPr/>
            </p:nvGrpSpPr>
            <p:grpSpPr>
              <a:xfrm>
                <a:off x="13636780" y="1318570"/>
                <a:ext cx="3979369" cy="770016"/>
                <a:chOff x="13636780" y="1318570"/>
                <a:chExt cx="3979369" cy="770016"/>
              </a:xfrm>
            </p:grpSpPr>
            <p:sp>
              <p:nvSpPr>
                <p:cNvPr id="22" name="矢印: 右 7">
                  <a:extLst>
                    <a:ext uri="{FF2B5EF4-FFF2-40B4-BE49-F238E27FC236}">
                      <a16:creationId xmlns:a16="http://schemas.microsoft.com/office/drawing/2014/main" id="{E16C1813-3746-4BA2-99F2-38A49842F5F2}"/>
                    </a:ext>
                  </a:extLst>
                </p:cNvPr>
                <p:cNvSpPr/>
                <p:nvPr/>
              </p:nvSpPr>
              <p:spPr>
                <a:xfrm>
                  <a:off x="13636780" y="1318570"/>
                  <a:ext cx="1024714" cy="770016"/>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3" name="テキスト ボックス 22">
                  <a:extLst>
                    <a:ext uri="{FF2B5EF4-FFF2-40B4-BE49-F238E27FC236}">
                      <a16:creationId xmlns:a16="http://schemas.microsoft.com/office/drawing/2014/main" id="{A1815D49-A7D1-4B56-A1D5-C1D46EA5B29F}"/>
                    </a:ext>
                  </a:extLst>
                </p:cNvPr>
                <p:cNvSpPr txBox="1"/>
                <p:nvPr/>
              </p:nvSpPr>
              <p:spPr>
                <a:xfrm>
                  <a:off x="14661494" y="1379844"/>
                  <a:ext cx="295465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自社サービス</a:t>
                  </a:r>
                </a:p>
              </p:txBody>
            </p:sp>
          </p:grpSp>
          <p:grpSp>
            <p:nvGrpSpPr>
              <p:cNvPr id="19" name="グループ化 18">
                <a:extLst>
                  <a:ext uri="{FF2B5EF4-FFF2-40B4-BE49-F238E27FC236}">
                    <a16:creationId xmlns:a16="http://schemas.microsoft.com/office/drawing/2014/main" id="{CBCEABAE-5895-4A14-B428-9A7E5291E4F4}"/>
                  </a:ext>
                </a:extLst>
              </p:cNvPr>
              <p:cNvGrpSpPr/>
              <p:nvPr/>
            </p:nvGrpSpPr>
            <p:grpSpPr>
              <a:xfrm>
                <a:off x="13636780" y="2202278"/>
                <a:ext cx="3979369" cy="770016"/>
                <a:chOff x="13636780" y="1318570"/>
                <a:chExt cx="3979369" cy="770016"/>
              </a:xfrm>
            </p:grpSpPr>
            <p:sp>
              <p:nvSpPr>
                <p:cNvPr id="20" name="楕円 19">
                  <a:extLst>
                    <a:ext uri="{FF2B5EF4-FFF2-40B4-BE49-F238E27FC236}">
                      <a16:creationId xmlns:a16="http://schemas.microsoft.com/office/drawing/2014/main" id="{E5B7B3AD-0237-4DC4-BF6C-085F6441A7BD}"/>
                    </a:ext>
                  </a:extLst>
                </p:cNvPr>
                <p:cNvSpPr/>
                <p:nvPr/>
              </p:nvSpPr>
              <p:spPr>
                <a:xfrm>
                  <a:off x="13636780" y="1318570"/>
                  <a:ext cx="1024714" cy="770016"/>
                </a:xfrm>
                <a:prstGeom prst="ellipse">
                  <a:avLst/>
                </a:prstGeom>
                <a:solidFill>
                  <a:schemeClr val="accent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1" name="テキスト ボックス 20">
                  <a:extLst>
                    <a:ext uri="{FF2B5EF4-FFF2-40B4-BE49-F238E27FC236}">
                      <a16:creationId xmlns:a16="http://schemas.microsoft.com/office/drawing/2014/main" id="{3975A82B-729B-4780-A844-5CC16AAEA9B7}"/>
                    </a:ext>
                  </a:extLst>
                </p:cNvPr>
                <p:cNvSpPr txBox="1"/>
                <p:nvPr/>
              </p:nvSpPr>
              <p:spPr>
                <a:xfrm>
                  <a:off x="14661494" y="1379844"/>
                  <a:ext cx="295465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他社サービス</a:t>
                  </a:r>
                </a:p>
              </p:txBody>
            </p:sp>
          </p:grpSp>
        </p:grpSp>
      </p:grpSp>
      <p:sp>
        <p:nvSpPr>
          <p:cNvPr id="24" name="楕円 23">
            <a:extLst>
              <a:ext uri="{FF2B5EF4-FFF2-40B4-BE49-F238E27FC236}">
                <a16:creationId xmlns:a16="http://schemas.microsoft.com/office/drawing/2014/main" id="{7720408B-A0F8-471E-AD7E-0F91938C216C}"/>
              </a:ext>
            </a:extLst>
          </p:cNvPr>
          <p:cNvSpPr/>
          <p:nvPr/>
        </p:nvSpPr>
        <p:spPr>
          <a:xfrm>
            <a:off x="10150952" y="5294678"/>
            <a:ext cx="2056287" cy="1890368"/>
          </a:xfrm>
          <a:prstGeom prst="ellipse">
            <a:avLst/>
          </a:prstGeom>
          <a:solidFill>
            <a:schemeClr val="accent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2400">
                <a:solidFill>
                  <a:schemeClr val="tx1"/>
                </a:solidFill>
                <a:latin typeface="M+ 1c light" panose="020B0403020204020204" pitchFamily="50" charset="-128"/>
                <a:ea typeface="M+ 1c light" panose="020B0403020204020204" pitchFamily="50" charset="-128"/>
                <a:cs typeface="M+ 1c light" panose="020B0403020204020204" pitchFamily="50" charset="-128"/>
              </a:rPr>
              <a:t>B</a:t>
            </a:r>
            <a:r>
              <a:rPr kumimoji="1" lang="ja-JP" altLang="en-US" sz="2400">
                <a:solidFill>
                  <a:schemeClr val="tx1"/>
                </a:solidFill>
                <a:latin typeface="M+ 1c light" panose="020B0403020204020204" pitchFamily="50" charset="-128"/>
                <a:ea typeface="M+ 1c light" panose="020B0403020204020204" pitchFamily="50" charset="-128"/>
                <a:cs typeface="M+ 1c light" panose="020B0403020204020204" pitchFamily="50" charset="-128"/>
              </a:rPr>
              <a:t>社</a:t>
            </a:r>
            <a:endParaRPr kumimoji="1" lang="en-US" altLang="ja-JP" sz="240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2400">
                <a:solidFill>
                  <a:schemeClr val="tx1"/>
                </a:solidFill>
                <a:latin typeface="M+ 1c light" panose="020B0403020204020204" pitchFamily="50" charset="-128"/>
                <a:ea typeface="M+ 1c light" panose="020B0403020204020204" pitchFamily="50" charset="-128"/>
                <a:cs typeface="M+ 1c light" panose="020B0403020204020204" pitchFamily="50" charset="-128"/>
              </a:rPr>
              <a:t>サービス</a:t>
            </a:r>
          </a:p>
        </p:txBody>
      </p:sp>
      <p:sp>
        <p:nvSpPr>
          <p:cNvPr id="25" name="楕円 24">
            <a:extLst>
              <a:ext uri="{FF2B5EF4-FFF2-40B4-BE49-F238E27FC236}">
                <a16:creationId xmlns:a16="http://schemas.microsoft.com/office/drawing/2014/main" id="{48AA2F4A-664F-436E-83F7-F671519BEF20}"/>
              </a:ext>
            </a:extLst>
          </p:cNvPr>
          <p:cNvSpPr/>
          <p:nvPr/>
        </p:nvSpPr>
        <p:spPr>
          <a:xfrm>
            <a:off x="9033268" y="7385103"/>
            <a:ext cx="2056287" cy="1890368"/>
          </a:xfrm>
          <a:prstGeom prst="ellipse">
            <a:avLst/>
          </a:prstGeom>
          <a:solidFill>
            <a:schemeClr val="accent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sz="2400">
                <a:solidFill>
                  <a:schemeClr val="tx1"/>
                </a:solidFill>
                <a:latin typeface="M+ 1c light" panose="020B0403020204020204" pitchFamily="50" charset="-128"/>
                <a:ea typeface="M+ 1c light" panose="020B0403020204020204" pitchFamily="50" charset="-128"/>
                <a:cs typeface="M+ 1c light" panose="020B0403020204020204" pitchFamily="50" charset="-128"/>
              </a:rPr>
              <a:t>C</a:t>
            </a:r>
            <a:r>
              <a:rPr kumimoji="1" lang="ja-JP" altLang="en-US" sz="2400">
                <a:solidFill>
                  <a:schemeClr val="tx1"/>
                </a:solidFill>
                <a:latin typeface="M+ 1c light" panose="020B0403020204020204" pitchFamily="50" charset="-128"/>
                <a:ea typeface="M+ 1c light" panose="020B0403020204020204" pitchFamily="50" charset="-128"/>
                <a:cs typeface="M+ 1c light" panose="020B0403020204020204" pitchFamily="50" charset="-128"/>
              </a:rPr>
              <a:t>社</a:t>
            </a:r>
            <a:endParaRPr kumimoji="1" lang="en-US" altLang="ja-JP" sz="240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2400">
                <a:solidFill>
                  <a:schemeClr val="tx1"/>
                </a:solidFill>
                <a:latin typeface="M+ 1c light" panose="020B0403020204020204" pitchFamily="50" charset="-128"/>
                <a:ea typeface="M+ 1c light" panose="020B0403020204020204" pitchFamily="50" charset="-128"/>
                <a:cs typeface="M+ 1c light" panose="020B0403020204020204" pitchFamily="50" charset="-128"/>
              </a:rPr>
              <a:t>サービス</a:t>
            </a:r>
          </a:p>
        </p:txBody>
      </p:sp>
    </p:spTree>
    <p:extLst>
      <p:ext uri="{BB962C8B-B14F-4D97-AF65-F5344CB8AC3E}">
        <p14:creationId xmlns:p14="http://schemas.microsoft.com/office/powerpoint/2010/main" val="144220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字幕 4">
            <a:extLst>
              <a:ext uri="{FF2B5EF4-FFF2-40B4-BE49-F238E27FC236}">
                <a16:creationId xmlns:a16="http://schemas.microsoft.com/office/drawing/2014/main" id="{6024D3DE-AE00-4C10-8D6E-F4922697C5D6}"/>
              </a:ext>
            </a:extLst>
          </p:cNvPr>
          <p:cNvSpPr>
            <a:spLocks noGrp="1"/>
          </p:cNvSpPr>
          <p:nvPr>
            <p:ph type="subTitle" idx="1"/>
          </p:nvPr>
        </p:nvSpPr>
        <p:spPr/>
        <p:txBody>
          <a:bodyPr/>
          <a:lstStyle/>
          <a:p>
            <a:r>
              <a:rPr kumimoji="1" lang="ja-JP" altLang="en-US" dirty="0"/>
              <a:t>では、どういう意味か？</a:t>
            </a:r>
          </a:p>
        </p:txBody>
      </p:sp>
    </p:spTree>
    <p:extLst>
      <p:ext uri="{BB962C8B-B14F-4D97-AF65-F5344CB8AC3E}">
        <p14:creationId xmlns:p14="http://schemas.microsoft.com/office/powerpoint/2010/main" val="410408041"/>
      </p:ext>
    </p:extLst>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12FC476F-BD5B-4F2E-88BD-CF6D430B342B}"/>
              </a:ext>
            </a:extLst>
          </p:cNvPr>
          <p:cNvSpPr>
            <a:spLocks noGrp="1"/>
          </p:cNvSpPr>
          <p:nvPr>
            <p:ph type="title"/>
          </p:nvPr>
        </p:nvSpPr>
        <p:spPr/>
        <p:txBody>
          <a:bodyPr/>
          <a:lstStyle/>
          <a:p>
            <a:r>
              <a:rPr kumimoji="1" lang="ja-JP" altLang="en-US"/>
              <a:t>ソリューション構造</a:t>
            </a:r>
          </a:p>
        </p:txBody>
      </p:sp>
      <p:sp>
        <p:nvSpPr>
          <p:cNvPr id="11" name="テキスト ボックス 10">
            <a:extLst>
              <a:ext uri="{FF2B5EF4-FFF2-40B4-BE49-F238E27FC236}">
                <a16:creationId xmlns:a16="http://schemas.microsoft.com/office/drawing/2014/main" id="{71636760-3934-4A27-AD6C-0595F1FFA726}"/>
              </a:ext>
            </a:extLst>
          </p:cNvPr>
          <p:cNvSpPr txBox="1"/>
          <p:nvPr/>
        </p:nvSpPr>
        <p:spPr>
          <a:xfrm>
            <a:off x="455257" y="1603752"/>
            <a:ext cx="13290818" cy="2123658"/>
          </a:xfrm>
          <a:prstGeom prst="rect">
            <a:avLst/>
          </a:prstGeom>
          <a:noFill/>
        </p:spPr>
        <p:txBody>
          <a:bodyPr wrap="none" rtlCol="0">
            <a:spAutoFit/>
          </a:bodyPr>
          <a:lstStyle/>
          <a:p>
            <a:r>
              <a:rPr kumimoji="1" lang="en-US" altLang="ja-JP" sz="4400">
                <a:solidFill>
                  <a:schemeClr val="tx1">
                    <a:lumMod val="75000"/>
                    <a:lumOff val="25000"/>
                  </a:schemeClr>
                </a:solidFill>
                <a:latin typeface="+mn-ea"/>
                <a:cs typeface="Open Sans Light" panose="020B0306030504020204" pitchFamily="34" charset="0"/>
              </a:rPr>
              <a:t>【</a:t>
            </a:r>
            <a:r>
              <a:rPr kumimoji="1" lang="ja-JP" altLang="en-US" sz="4400">
                <a:solidFill>
                  <a:schemeClr val="tx1">
                    <a:lumMod val="75000"/>
                    <a:lumOff val="25000"/>
                  </a:schemeClr>
                </a:solidFill>
                <a:latin typeface="+mn-ea"/>
                <a:cs typeface="Open Sans Light" panose="020B0306030504020204" pitchFamily="34" charset="0"/>
              </a:rPr>
              <a:t>背景</a:t>
            </a:r>
            <a:r>
              <a:rPr kumimoji="1" lang="en-US" altLang="ja-JP" sz="4400">
                <a:solidFill>
                  <a:schemeClr val="tx1">
                    <a:lumMod val="75000"/>
                    <a:lumOff val="25000"/>
                  </a:schemeClr>
                </a:solidFill>
                <a:latin typeface="+mn-ea"/>
                <a:cs typeface="Open Sans Light" panose="020B0306030504020204" pitchFamily="34" charset="0"/>
              </a:rPr>
              <a:t>】</a:t>
            </a:r>
          </a:p>
          <a:p>
            <a:pPr lvl="1"/>
            <a:r>
              <a:rPr kumimoji="1" lang="ja-JP" altLang="en-US" sz="4400">
                <a:solidFill>
                  <a:schemeClr val="tx1">
                    <a:lumMod val="75000"/>
                    <a:lumOff val="25000"/>
                  </a:schemeClr>
                </a:solidFill>
                <a:latin typeface="+mn-ea"/>
                <a:cs typeface="Open Sans Light" panose="020B0306030504020204" pitchFamily="34" charset="0"/>
              </a:rPr>
              <a:t>まったく新しい飲食店情報サービスを始めたい！</a:t>
            </a:r>
            <a:endParaRPr kumimoji="1" lang="en-US" altLang="ja-JP" sz="4400">
              <a:solidFill>
                <a:schemeClr val="tx1">
                  <a:lumMod val="75000"/>
                  <a:lumOff val="25000"/>
                </a:schemeClr>
              </a:solidFill>
              <a:latin typeface="+mn-ea"/>
              <a:cs typeface="Open Sans Light" panose="020B0306030504020204" pitchFamily="34" charset="0"/>
            </a:endParaRPr>
          </a:p>
          <a:p>
            <a:pPr lvl="1"/>
            <a:r>
              <a:rPr kumimoji="1" lang="ja-JP" altLang="en-US" sz="4400">
                <a:solidFill>
                  <a:schemeClr val="tx1">
                    <a:lumMod val="75000"/>
                    <a:lumOff val="25000"/>
                  </a:schemeClr>
                </a:solidFill>
                <a:latin typeface="+mn-ea"/>
                <a:cs typeface="Open Sans Light" panose="020B0306030504020204" pitchFamily="34" charset="0"/>
              </a:rPr>
              <a:t>マルチプラットで！</a:t>
            </a:r>
            <a:endParaRPr kumimoji="1" lang="ja-JP" altLang="en-US" sz="4400" baseline="30000">
              <a:solidFill>
                <a:schemeClr val="tx1">
                  <a:lumMod val="75000"/>
                  <a:lumOff val="25000"/>
                </a:schemeClr>
              </a:solidFill>
              <a:latin typeface="+mn-ea"/>
              <a:cs typeface="Open Sans Light" panose="020B0306030504020204" pitchFamily="34" charset="0"/>
            </a:endParaRPr>
          </a:p>
        </p:txBody>
      </p:sp>
      <p:grpSp>
        <p:nvGrpSpPr>
          <p:cNvPr id="14" name="グループ化 13">
            <a:extLst>
              <a:ext uri="{FF2B5EF4-FFF2-40B4-BE49-F238E27FC236}">
                <a16:creationId xmlns:a16="http://schemas.microsoft.com/office/drawing/2014/main" id="{60896244-112F-4BEB-B12B-CD2A4DABBECD}"/>
              </a:ext>
            </a:extLst>
          </p:cNvPr>
          <p:cNvGrpSpPr/>
          <p:nvPr/>
        </p:nvGrpSpPr>
        <p:grpSpPr>
          <a:xfrm>
            <a:off x="12978709" y="5448180"/>
            <a:ext cx="4413913" cy="3327520"/>
            <a:chOff x="13575324" y="1519959"/>
            <a:chExt cx="4413913" cy="3327520"/>
          </a:xfrm>
        </p:grpSpPr>
        <p:sp>
          <p:nvSpPr>
            <p:cNvPr id="15" name="正方形/長方形 14">
              <a:extLst>
                <a:ext uri="{FF2B5EF4-FFF2-40B4-BE49-F238E27FC236}">
                  <a16:creationId xmlns:a16="http://schemas.microsoft.com/office/drawing/2014/main" id="{9E5C3B19-2228-4FB7-8489-AD882EBD0107}"/>
                </a:ext>
              </a:extLst>
            </p:cNvPr>
            <p:cNvSpPr/>
            <p:nvPr/>
          </p:nvSpPr>
          <p:spPr>
            <a:xfrm>
              <a:off x="13575324" y="1519959"/>
              <a:ext cx="4396448" cy="332752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atin typeface="M+ 1c light" panose="020B0403020203020207" pitchFamily="50" charset="-128"/>
                <a:ea typeface="M+ 1c light" panose="020B0403020203020207" pitchFamily="50" charset="-128"/>
                <a:cs typeface="M+ 1c light" panose="020B0403020203020207" pitchFamily="50" charset="-128"/>
              </a:endParaRPr>
            </a:p>
          </p:txBody>
        </p:sp>
        <p:sp>
          <p:nvSpPr>
            <p:cNvPr id="16" name="テキスト ボックス 15">
              <a:extLst>
                <a:ext uri="{FF2B5EF4-FFF2-40B4-BE49-F238E27FC236}">
                  <a16:creationId xmlns:a16="http://schemas.microsoft.com/office/drawing/2014/main" id="{468FCB1E-D213-41CE-B176-2A94E5C3F149}"/>
                </a:ext>
              </a:extLst>
            </p:cNvPr>
            <p:cNvSpPr txBox="1"/>
            <p:nvPr/>
          </p:nvSpPr>
          <p:spPr>
            <a:xfrm>
              <a:off x="13827551" y="1751982"/>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凡例</a:t>
              </a:r>
            </a:p>
          </p:txBody>
        </p:sp>
        <p:grpSp>
          <p:nvGrpSpPr>
            <p:cNvPr id="17" name="グループ化 16">
              <a:extLst>
                <a:ext uri="{FF2B5EF4-FFF2-40B4-BE49-F238E27FC236}">
                  <a16:creationId xmlns:a16="http://schemas.microsoft.com/office/drawing/2014/main" id="{68F4D7B9-E77B-4AD4-99E7-8E8848FC20EF}"/>
                </a:ext>
              </a:extLst>
            </p:cNvPr>
            <p:cNvGrpSpPr/>
            <p:nvPr/>
          </p:nvGrpSpPr>
          <p:grpSpPr>
            <a:xfrm>
              <a:off x="14009868" y="2573174"/>
              <a:ext cx="3979369" cy="1653724"/>
              <a:chOff x="13636780" y="1318570"/>
              <a:chExt cx="3979369" cy="1653724"/>
            </a:xfrm>
          </p:grpSpPr>
          <p:grpSp>
            <p:nvGrpSpPr>
              <p:cNvPr id="18" name="グループ化 17">
                <a:extLst>
                  <a:ext uri="{FF2B5EF4-FFF2-40B4-BE49-F238E27FC236}">
                    <a16:creationId xmlns:a16="http://schemas.microsoft.com/office/drawing/2014/main" id="{DC0C699F-1648-4B81-9C45-AD296284B24C}"/>
                  </a:ext>
                </a:extLst>
              </p:cNvPr>
              <p:cNvGrpSpPr/>
              <p:nvPr/>
            </p:nvGrpSpPr>
            <p:grpSpPr>
              <a:xfrm>
                <a:off x="13636780" y="1318570"/>
                <a:ext cx="3979369" cy="770016"/>
                <a:chOff x="13636780" y="1318570"/>
                <a:chExt cx="3979369" cy="770016"/>
              </a:xfrm>
            </p:grpSpPr>
            <p:sp>
              <p:nvSpPr>
                <p:cNvPr id="22" name="矢印: 右 7">
                  <a:extLst>
                    <a:ext uri="{FF2B5EF4-FFF2-40B4-BE49-F238E27FC236}">
                      <a16:creationId xmlns:a16="http://schemas.microsoft.com/office/drawing/2014/main" id="{E16C1813-3746-4BA2-99F2-38A49842F5F2}"/>
                    </a:ext>
                  </a:extLst>
                </p:cNvPr>
                <p:cNvSpPr/>
                <p:nvPr/>
              </p:nvSpPr>
              <p:spPr>
                <a:xfrm>
                  <a:off x="13636780" y="1318570"/>
                  <a:ext cx="1024714" cy="770016"/>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3" name="テキスト ボックス 22">
                  <a:extLst>
                    <a:ext uri="{FF2B5EF4-FFF2-40B4-BE49-F238E27FC236}">
                      <a16:creationId xmlns:a16="http://schemas.microsoft.com/office/drawing/2014/main" id="{A1815D49-A7D1-4B56-A1D5-C1D46EA5B29F}"/>
                    </a:ext>
                  </a:extLst>
                </p:cNvPr>
                <p:cNvSpPr txBox="1"/>
                <p:nvPr/>
              </p:nvSpPr>
              <p:spPr>
                <a:xfrm>
                  <a:off x="14661494" y="1379844"/>
                  <a:ext cx="295465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自社サービス</a:t>
                  </a:r>
                </a:p>
              </p:txBody>
            </p:sp>
          </p:grpSp>
          <p:grpSp>
            <p:nvGrpSpPr>
              <p:cNvPr id="19" name="グループ化 18">
                <a:extLst>
                  <a:ext uri="{FF2B5EF4-FFF2-40B4-BE49-F238E27FC236}">
                    <a16:creationId xmlns:a16="http://schemas.microsoft.com/office/drawing/2014/main" id="{CBCEABAE-5895-4A14-B428-9A7E5291E4F4}"/>
                  </a:ext>
                </a:extLst>
              </p:cNvPr>
              <p:cNvGrpSpPr/>
              <p:nvPr/>
            </p:nvGrpSpPr>
            <p:grpSpPr>
              <a:xfrm>
                <a:off x="13636780" y="2202278"/>
                <a:ext cx="3979369" cy="770016"/>
                <a:chOff x="13636780" y="1318570"/>
                <a:chExt cx="3979369" cy="770016"/>
              </a:xfrm>
            </p:grpSpPr>
            <p:sp>
              <p:nvSpPr>
                <p:cNvPr id="20" name="楕円 19">
                  <a:extLst>
                    <a:ext uri="{FF2B5EF4-FFF2-40B4-BE49-F238E27FC236}">
                      <a16:creationId xmlns:a16="http://schemas.microsoft.com/office/drawing/2014/main" id="{E5B7B3AD-0237-4DC4-BF6C-085F6441A7BD}"/>
                    </a:ext>
                  </a:extLst>
                </p:cNvPr>
                <p:cNvSpPr/>
                <p:nvPr/>
              </p:nvSpPr>
              <p:spPr>
                <a:xfrm>
                  <a:off x="13636780" y="1318570"/>
                  <a:ext cx="1024714" cy="770016"/>
                </a:xfrm>
                <a:prstGeom prst="ellipse">
                  <a:avLst/>
                </a:prstGeom>
                <a:solidFill>
                  <a:schemeClr val="accent4"/>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1" name="テキスト ボックス 20">
                  <a:extLst>
                    <a:ext uri="{FF2B5EF4-FFF2-40B4-BE49-F238E27FC236}">
                      <a16:creationId xmlns:a16="http://schemas.microsoft.com/office/drawing/2014/main" id="{3975A82B-729B-4780-A844-5CC16AAEA9B7}"/>
                    </a:ext>
                  </a:extLst>
                </p:cNvPr>
                <p:cNvSpPr txBox="1"/>
                <p:nvPr/>
              </p:nvSpPr>
              <p:spPr>
                <a:xfrm>
                  <a:off x="14661494" y="1379844"/>
                  <a:ext cx="295465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他社サービス</a:t>
                  </a:r>
                </a:p>
              </p:txBody>
            </p:sp>
          </p:grpSp>
        </p:grpSp>
      </p:grpSp>
      <p:grpSp>
        <p:nvGrpSpPr>
          <p:cNvPr id="2" name="グループ化 1">
            <a:extLst>
              <a:ext uri="{FF2B5EF4-FFF2-40B4-BE49-F238E27FC236}">
                <a16:creationId xmlns:a16="http://schemas.microsoft.com/office/drawing/2014/main" id="{904AEF46-20CB-4EF7-9169-1D3BCF04EFBD}"/>
              </a:ext>
            </a:extLst>
          </p:cNvPr>
          <p:cNvGrpSpPr/>
          <p:nvPr/>
        </p:nvGrpSpPr>
        <p:grpSpPr>
          <a:xfrm>
            <a:off x="4914900" y="2946400"/>
            <a:ext cx="7378700" cy="6871365"/>
            <a:chOff x="4914900" y="2946400"/>
            <a:chExt cx="7378700" cy="6871365"/>
          </a:xfrm>
        </p:grpSpPr>
        <p:grpSp>
          <p:nvGrpSpPr>
            <p:cNvPr id="4" name="グループ化 3">
              <a:extLst>
                <a:ext uri="{FF2B5EF4-FFF2-40B4-BE49-F238E27FC236}">
                  <a16:creationId xmlns:a16="http://schemas.microsoft.com/office/drawing/2014/main" id="{7D9F5A44-480B-491C-9DE5-6B862EE85B3E}"/>
                </a:ext>
              </a:extLst>
            </p:cNvPr>
            <p:cNvGrpSpPr/>
            <p:nvPr/>
          </p:nvGrpSpPr>
          <p:grpSpPr>
            <a:xfrm>
              <a:off x="4914900" y="2946400"/>
              <a:ext cx="7378700" cy="6871365"/>
              <a:chOff x="4575352" y="1467599"/>
              <a:chExt cx="8505648" cy="8350166"/>
            </a:xfrm>
          </p:grpSpPr>
          <p:sp>
            <p:nvSpPr>
              <p:cNvPr id="7" name="楕円 6">
                <a:extLst>
                  <a:ext uri="{FF2B5EF4-FFF2-40B4-BE49-F238E27FC236}">
                    <a16:creationId xmlns:a16="http://schemas.microsoft.com/office/drawing/2014/main" id="{5CD45673-FDFD-48BE-B843-F1C0B3842AAA}"/>
                  </a:ext>
                </a:extLst>
              </p:cNvPr>
              <p:cNvSpPr/>
              <p:nvPr/>
            </p:nvSpPr>
            <p:spPr>
              <a:xfrm>
                <a:off x="4575352" y="1467599"/>
                <a:ext cx="8505648" cy="8350166"/>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楕円 7">
                <a:extLst>
                  <a:ext uri="{FF2B5EF4-FFF2-40B4-BE49-F238E27FC236}">
                    <a16:creationId xmlns:a16="http://schemas.microsoft.com/office/drawing/2014/main" id="{9B46B200-A22D-434D-A06E-015F3C21875B}"/>
                  </a:ext>
                </a:extLst>
              </p:cNvPr>
              <p:cNvSpPr/>
              <p:nvPr/>
            </p:nvSpPr>
            <p:spPr>
              <a:xfrm>
                <a:off x="7144222" y="3826209"/>
                <a:ext cx="3367621" cy="3287293"/>
              </a:xfrm>
              <a:prstGeom prst="ellipse">
                <a:avLst/>
              </a:prstGeom>
              <a:solidFill>
                <a:srgbClr val="A1FCB9"/>
              </a:solidFill>
              <a:ln w="2857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wrap="none" lIns="0" tIns="0" rIns="0" bIns="0" rtlCol="0" anchor="ctr"/>
              <a:lstStyle/>
              <a:p>
                <a:pPr algn="ctr"/>
                <a:r>
                  <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rPr>
                  <a:t>飲食店情報</a:t>
                </a:r>
                <a:endParaRPr kumimoji="1" lang="en-US" altLang="ja-JP"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rPr>
                  <a:t>サービス</a:t>
                </a:r>
              </a:p>
            </p:txBody>
          </p:sp>
          <p:sp>
            <p:nvSpPr>
              <p:cNvPr id="9" name="楕円 8">
                <a:extLst>
                  <a:ext uri="{FF2B5EF4-FFF2-40B4-BE49-F238E27FC236}">
                    <a16:creationId xmlns:a16="http://schemas.microsoft.com/office/drawing/2014/main" id="{25C30323-C6A9-44E9-86A4-5B5485DFA6BE}"/>
                  </a:ext>
                </a:extLst>
              </p:cNvPr>
              <p:cNvSpPr/>
              <p:nvPr/>
            </p:nvSpPr>
            <p:spPr>
              <a:xfrm>
                <a:off x="7642860" y="1478993"/>
                <a:ext cx="2370343" cy="2297198"/>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rPr>
                  <a:t>Web</a:t>
                </a: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grpSp>
        <p:sp>
          <p:nvSpPr>
            <p:cNvPr id="26" name="楕円 25">
              <a:extLst>
                <a:ext uri="{FF2B5EF4-FFF2-40B4-BE49-F238E27FC236}">
                  <a16:creationId xmlns:a16="http://schemas.microsoft.com/office/drawing/2014/main" id="{52522960-B9BD-4EFC-8F2D-2228576111AB}"/>
                </a:ext>
              </a:extLst>
            </p:cNvPr>
            <p:cNvSpPr/>
            <p:nvPr/>
          </p:nvSpPr>
          <p:spPr>
            <a:xfrm>
              <a:off x="5602910" y="6885834"/>
              <a:ext cx="2056287" cy="1890368"/>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rPr>
                <a:t>Android</a:t>
              </a: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sp>
          <p:nvSpPr>
            <p:cNvPr id="27" name="楕円 26">
              <a:extLst>
                <a:ext uri="{FF2B5EF4-FFF2-40B4-BE49-F238E27FC236}">
                  <a16:creationId xmlns:a16="http://schemas.microsoft.com/office/drawing/2014/main" id="{D2277D23-4FEB-4845-850F-DCE51DB0DD79}"/>
                </a:ext>
              </a:extLst>
            </p:cNvPr>
            <p:cNvSpPr/>
            <p:nvPr/>
          </p:nvSpPr>
          <p:spPr>
            <a:xfrm>
              <a:off x="9677007" y="6861949"/>
              <a:ext cx="2056287" cy="1890368"/>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rPr>
                <a:t>iOS</a:t>
              </a: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grpSp>
    </p:spTree>
    <p:extLst>
      <p:ext uri="{BB962C8B-B14F-4D97-AF65-F5344CB8AC3E}">
        <p14:creationId xmlns:p14="http://schemas.microsoft.com/office/powerpoint/2010/main" val="166378330"/>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コンテンツ プレースホルダー 5">
            <a:extLst>
              <a:ext uri="{FF2B5EF4-FFF2-40B4-BE49-F238E27FC236}">
                <a16:creationId xmlns:a16="http://schemas.microsoft.com/office/drawing/2014/main" id="{819D1135-7735-4359-8A65-B86F5CF5076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190756" y="2264229"/>
            <a:ext cx="9522114" cy="6871364"/>
          </a:xfrm>
        </p:spPr>
      </p:pic>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p:txBody>
          <a:bodyPr/>
          <a:lstStyle/>
          <a:p>
            <a:r>
              <a:rPr kumimoji="1" lang="ja-JP" altLang="en-US" dirty="0"/>
              <a:t>よく見てみれば・・・</a:t>
            </a:r>
          </a:p>
        </p:txBody>
      </p:sp>
      <p:grpSp>
        <p:nvGrpSpPr>
          <p:cNvPr id="11" name="グループ化 10">
            <a:extLst>
              <a:ext uri="{FF2B5EF4-FFF2-40B4-BE49-F238E27FC236}">
                <a16:creationId xmlns:a16="http://schemas.microsoft.com/office/drawing/2014/main" id="{FDCCB1A7-C903-4325-94AA-B73ED1480F2A}"/>
              </a:ext>
            </a:extLst>
          </p:cNvPr>
          <p:cNvGrpSpPr/>
          <p:nvPr/>
        </p:nvGrpSpPr>
        <p:grpSpPr>
          <a:xfrm>
            <a:off x="575130" y="2676736"/>
            <a:ext cx="6885214" cy="6458857"/>
            <a:chOff x="4914900" y="2946400"/>
            <a:chExt cx="7378700" cy="6871365"/>
          </a:xfrm>
        </p:grpSpPr>
        <p:grpSp>
          <p:nvGrpSpPr>
            <p:cNvPr id="12" name="グループ化 11">
              <a:extLst>
                <a:ext uri="{FF2B5EF4-FFF2-40B4-BE49-F238E27FC236}">
                  <a16:creationId xmlns:a16="http://schemas.microsoft.com/office/drawing/2014/main" id="{3BBDAC42-A469-4A28-BA00-8F1FB751CE13}"/>
                </a:ext>
              </a:extLst>
            </p:cNvPr>
            <p:cNvGrpSpPr/>
            <p:nvPr/>
          </p:nvGrpSpPr>
          <p:grpSpPr>
            <a:xfrm>
              <a:off x="4914900" y="2946400"/>
              <a:ext cx="7378700" cy="6871365"/>
              <a:chOff x="4575352" y="1467599"/>
              <a:chExt cx="8505648" cy="8350166"/>
            </a:xfrm>
          </p:grpSpPr>
          <p:sp>
            <p:nvSpPr>
              <p:cNvPr id="15" name="楕円 14">
                <a:extLst>
                  <a:ext uri="{FF2B5EF4-FFF2-40B4-BE49-F238E27FC236}">
                    <a16:creationId xmlns:a16="http://schemas.microsoft.com/office/drawing/2014/main" id="{2483024D-9AF4-4815-B5C3-3E09889AFF98}"/>
                  </a:ext>
                </a:extLst>
              </p:cNvPr>
              <p:cNvSpPr/>
              <p:nvPr/>
            </p:nvSpPr>
            <p:spPr>
              <a:xfrm>
                <a:off x="4575352" y="1467599"/>
                <a:ext cx="8505648" cy="8350166"/>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楕円 15">
                <a:extLst>
                  <a:ext uri="{FF2B5EF4-FFF2-40B4-BE49-F238E27FC236}">
                    <a16:creationId xmlns:a16="http://schemas.microsoft.com/office/drawing/2014/main" id="{86176775-9E58-4D6E-9143-AF26BF817276}"/>
                  </a:ext>
                </a:extLst>
              </p:cNvPr>
              <p:cNvSpPr/>
              <p:nvPr/>
            </p:nvSpPr>
            <p:spPr>
              <a:xfrm>
                <a:off x="7144222" y="3826209"/>
                <a:ext cx="3367621" cy="3287293"/>
              </a:xfrm>
              <a:prstGeom prst="ellipse">
                <a:avLst/>
              </a:prstGeom>
              <a:solidFill>
                <a:srgbClr val="A1FCB9"/>
              </a:solidFill>
              <a:ln w="2857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wrap="none" lIns="0" tIns="0" rIns="0" bIns="0" rtlCol="0" anchor="ctr"/>
              <a:lstStyle/>
              <a:p>
                <a:pPr algn="ctr"/>
                <a:r>
                  <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rPr>
                  <a:t>飲食店情報</a:t>
                </a:r>
                <a:endParaRPr kumimoji="1" lang="en-US" altLang="ja-JP"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rPr>
                  <a:t>サービス</a:t>
                </a:r>
              </a:p>
            </p:txBody>
          </p:sp>
          <p:sp>
            <p:nvSpPr>
              <p:cNvPr id="17" name="楕円 16">
                <a:extLst>
                  <a:ext uri="{FF2B5EF4-FFF2-40B4-BE49-F238E27FC236}">
                    <a16:creationId xmlns:a16="http://schemas.microsoft.com/office/drawing/2014/main" id="{A5ECB14A-74BB-4C91-850D-6D31B36DA7CE}"/>
                  </a:ext>
                </a:extLst>
              </p:cNvPr>
              <p:cNvSpPr/>
              <p:nvPr/>
            </p:nvSpPr>
            <p:spPr>
              <a:xfrm>
                <a:off x="7642860" y="1478993"/>
                <a:ext cx="2370343" cy="2297198"/>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rPr>
                  <a:t>Web</a:t>
                </a: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grpSp>
        <p:sp>
          <p:nvSpPr>
            <p:cNvPr id="13" name="楕円 12">
              <a:extLst>
                <a:ext uri="{FF2B5EF4-FFF2-40B4-BE49-F238E27FC236}">
                  <a16:creationId xmlns:a16="http://schemas.microsoft.com/office/drawing/2014/main" id="{B8CDE762-77EB-45B9-9DC9-C60D6A825370}"/>
                </a:ext>
              </a:extLst>
            </p:cNvPr>
            <p:cNvSpPr/>
            <p:nvPr/>
          </p:nvSpPr>
          <p:spPr>
            <a:xfrm>
              <a:off x="5602910" y="6885834"/>
              <a:ext cx="2056287" cy="1890368"/>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rPr>
                <a:t>Android</a:t>
              </a: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sp>
          <p:nvSpPr>
            <p:cNvPr id="14" name="楕円 13">
              <a:extLst>
                <a:ext uri="{FF2B5EF4-FFF2-40B4-BE49-F238E27FC236}">
                  <a16:creationId xmlns:a16="http://schemas.microsoft.com/office/drawing/2014/main" id="{26FB0A3D-251B-4D71-99CB-3A6F6102CACE}"/>
                </a:ext>
              </a:extLst>
            </p:cNvPr>
            <p:cNvSpPr/>
            <p:nvPr/>
          </p:nvSpPr>
          <p:spPr>
            <a:xfrm>
              <a:off x="9677007" y="6861949"/>
              <a:ext cx="2056287" cy="1890368"/>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kumimoji="1" lang="en-US" altLang="ja-JP">
                  <a:solidFill>
                    <a:schemeClr val="tx1"/>
                  </a:solidFill>
                  <a:latin typeface="M+ 1c light" panose="020B0403020204020204" pitchFamily="50" charset="-128"/>
                  <a:ea typeface="M+ 1c light" panose="020B0403020204020204" pitchFamily="50" charset="-128"/>
                  <a:cs typeface="M+ 1c light" panose="020B0403020204020204" pitchFamily="50" charset="-128"/>
                </a:rPr>
                <a:t>iOS</a:t>
              </a:r>
            </a:p>
            <a:p>
              <a:pPr algn="ctr"/>
              <a:r>
                <a:rPr kumimoji="1" lang="ja-JP" altLang="en-US">
                  <a:solidFill>
                    <a:schemeClr val="tx1"/>
                  </a:solidFill>
                  <a:latin typeface="M+ 1c light" panose="020B0403020204020204" pitchFamily="50" charset="-128"/>
                  <a:ea typeface="M+ 1c light" panose="020B0403020204020204" pitchFamily="50" charset="-128"/>
                  <a:cs typeface="M+ 1c light" panose="020B0403020204020204" pitchFamily="50" charset="-128"/>
                </a:rPr>
                <a:t>アプリ</a:t>
              </a:r>
            </a:p>
          </p:txBody>
        </p:sp>
      </p:grpSp>
      <p:cxnSp>
        <p:nvCxnSpPr>
          <p:cNvPr id="3" name="直線矢印コネクタ 2">
            <a:extLst>
              <a:ext uri="{FF2B5EF4-FFF2-40B4-BE49-F238E27FC236}">
                <a16:creationId xmlns:a16="http://schemas.microsoft.com/office/drawing/2014/main" id="{DC91C141-6D76-4344-B220-4E85D4341715}"/>
              </a:ext>
            </a:extLst>
          </p:cNvPr>
          <p:cNvCxnSpPr>
            <a:cxnSpLocks/>
          </p:cNvCxnSpPr>
          <p:nvPr/>
        </p:nvCxnSpPr>
        <p:spPr>
          <a:xfrm flipV="1">
            <a:off x="2654598" y="6379674"/>
            <a:ext cx="526424" cy="456556"/>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20" name="直線矢印コネクタ 19">
            <a:extLst>
              <a:ext uri="{FF2B5EF4-FFF2-40B4-BE49-F238E27FC236}">
                <a16:creationId xmlns:a16="http://schemas.microsoft.com/office/drawing/2014/main" id="{D57BF3C1-15B7-4F51-A0BA-E631C2045B5E}"/>
              </a:ext>
            </a:extLst>
          </p:cNvPr>
          <p:cNvCxnSpPr>
            <a:cxnSpLocks/>
          </p:cNvCxnSpPr>
          <p:nvPr/>
        </p:nvCxnSpPr>
        <p:spPr>
          <a:xfrm flipH="1" flipV="1">
            <a:off x="4935258" y="6379674"/>
            <a:ext cx="484109" cy="456556"/>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23" name="直線矢印コネクタ 22">
            <a:extLst>
              <a:ext uri="{FF2B5EF4-FFF2-40B4-BE49-F238E27FC236}">
                <a16:creationId xmlns:a16="http://schemas.microsoft.com/office/drawing/2014/main" id="{8E3FCC98-B724-464D-A91B-A34151F32E18}"/>
              </a:ext>
            </a:extLst>
          </p:cNvPr>
          <p:cNvCxnSpPr>
            <a:cxnSpLocks/>
          </p:cNvCxnSpPr>
          <p:nvPr/>
        </p:nvCxnSpPr>
        <p:spPr>
          <a:xfrm flipH="1">
            <a:off x="4017620" y="4253500"/>
            <a:ext cx="1" cy="652329"/>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75498636"/>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字幕 3">
            <a:extLst>
              <a:ext uri="{FF2B5EF4-FFF2-40B4-BE49-F238E27FC236}">
                <a16:creationId xmlns:a16="http://schemas.microsoft.com/office/drawing/2014/main" id="{A444E2BF-08A0-49CE-959B-A6DA6822F55E}"/>
              </a:ext>
            </a:extLst>
          </p:cNvPr>
          <p:cNvSpPr>
            <a:spLocks noGrp="1"/>
          </p:cNvSpPr>
          <p:nvPr>
            <p:ph type="subTitle" idx="1"/>
          </p:nvPr>
        </p:nvSpPr>
        <p:spPr/>
        <p:txBody>
          <a:bodyPr/>
          <a:lstStyle/>
          <a:p>
            <a:r>
              <a:rPr kumimoji="1" lang="ja-JP" altLang="en-US" dirty="0"/>
              <a:t>そしてアプリケーションは・・・</a:t>
            </a:r>
          </a:p>
        </p:txBody>
      </p:sp>
    </p:spTree>
    <p:extLst>
      <p:ext uri="{BB962C8B-B14F-4D97-AF65-F5344CB8AC3E}">
        <p14:creationId xmlns:p14="http://schemas.microsoft.com/office/powerpoint/2010/main" val="4211043095"/>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350AB75D-AA2F-4A35-A278-16A028AF3FF4}"/>
              </a:ext>
            </a:extLst>
          </p:cNvPr>
          <p:cNvSpPr>
            <a:spLocks noGrp="1"/>
          </p:cNvSpPr>
          <p:nvPr>
            <p:ph type="title"/>
          </p:nvPr>
        </p:nvSpPr>
        <p:spPr/>
        <p:txBody>
          <a:bodyPr/>
          <a:lstStyle/>
          <a:p>
            <a:r>
              <a:rPr lang="en-US" altLang="ja-JP"/>
              <a:t>Any solution, Any Platform</a:t>
            </a:r>
            <a:r>
              <a:rPr lang="en-US" altLang="ja-JP" dirty="0"/>
              <a:t>...</a:t>
            </a:r>
            <a:endParaRPr lang="ja-JP" altLang="en-US" dirty="0"/>
          </a:p>
        </p:txBody>
      </p:sp>
      <p:grpSp>
        <p:nvGrpSpPr>
          <p:cNvPr id="6" name="グループ化 5">
            <a:extLst>
              <a:ext uri="{FF2B5EF4-FFF2-40B4-BE49-F238E27FC236}">
                <a16:creationId xmlns:a16="http://schemas.microsoft.com/office/drawing/2014/main" id="{61FC8369-F926-4F2F-B50E-5F06F6F7475A}"/>
              </a:ext>
            </a:extLst>
          </p:cNvPr>
          <p:cNvGrpSpPr/>
          <p:nvPr/>
        </p:nvGrpSpPr>
        <p:grpSpPr>
          <a:xfrm>
            <a:off x="5367786" y="2165434"/>
            <a:ext cx="7543800" cy="7327899"/>
            <a:chOff x="9144000" y="1822534"/>
            <a:chExt cx="7543800" cy="7327899"/>
          </a:xfrm>
        </p:grpSpPr>
        <p:sp>
          <p:nvSpPr>
            <p:cNvPr id="7" name="楕円 6">
              <a:extLst>
                <a:ext uri="{FF2B5EF4-FFF2-40B4-BE49-F238E27FC236}">
                  <a16:creationId xmlns:a16="http://schemas.microsoft.com/office/drawing/2014/main" id="{18898ACF-6E41-41D6-BD45-FD5E6C8EA161}"/>
                </a:ext>
              </a:extLst>
            </p:cNvPr>
            <p:cNvSpPr/>
            <p:nvPr/>
          </p:nvSpPr>
          <p:spPr>
            <a:xfrm>
              <a:off x="9144000" y="1822534"/>
              <a:ext cx="7543800" cy="7327899"/>
            </a:xfrm>
            <a:prstGeom prst="ellipse">
              <a:avLst/>
            </a:prstGeom>
            <a:solidFill>
              <a:srgbClr val="A1FCB9"/>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楕円 7">
              <a:extLst>
                <a:ext uri="{FF2B5EF4-FFF2-40B4-BE49-F238E27FC236}">
                  <a16:creationId xmlns:a16="http://schemas.microsoft.com/office/drawing/2014/main" id="{2F421410-3295-4564-9721-16A6DA86FE60}"/>
                </a:ext>
              </a:extLst>
            </p:cNvPr>
            <p:cNvSpPr/>
            <p:nvPr/>
          </p:nvSpPr>
          <p:spPr>
            <a:xfrm>
              <a:off x="11290330" y="3828283"/>
              <a:ext cx="3257550" cy="3086100"/>
            </a:xfrm>
            <a:prstGeom prst="ellipse">
              <a:avLst/>
            </a:prstGeom>
            <a:solidFill>
              <a:srgbClr val="FDA09B"/>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latin typeface="M+ 1c light" panose="020B0403020204020204" pitchFamily="50" charset="-128"/>
                  <a:ea typeface="M+ 1c light" panose="020B0403020204020204" pitchFamily="50" charset="-128"/>
                  <a:cs typeface="M+ 1c light" panose="020B0403020204020204" pitchFamily="50" charset="-128"/>
                </a:rPr>
                <a:t>Application</a:t>
              </a: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708CEC04-A002-4CAC-9704-23C234B26191}"/>
                </a:ext>
              </a:extLst>
            </p:cNvPr>
            <p:cNvSpPr txBox="1"/>
            <p:nvPr/>
          </p:nvSpPr>
          <p:spPr>
            <a:xfrm>
              <a:off x="14522333" y="5232569"/>
              <a:ext cx="2102114" cy="507831"/>
            </a:xfrm>
            <a:prstGeom prst="rect">
              <a:avLst/>
            </a:prstGeom>
            <a:noFill/>
          </p:spPr>
          <p:txBody>
            <a:bodyPr wrap="none" rtlCol="0">
              <a:spAutoFit/>
            </a:bodyPr>
            <a:lstStyle/>
            <a:p>
              <a:r>
                <a:rPr kumimoji="1" lang="en-US" altLang="ja-JP">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rPr>
                <a:t>presentation</a:t>
              </a:r>
              <a:endParaRPr kumimoji="1" lang="ja-JP" altLang="en-US">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0" name="テキスト ボックス 9">
              <a:extLst>
                <a:ext uri="{FF2B5EF4-FFF2-40B4-BE49-F238E27FC236}">
                  <a16:creationId xmlns:a16="http://schemas.microsoft.com/office/drawing/2014/main" id="{4BFEC9E0-1AD5-44B3-85F4-C8CC8205D1CF}"/>
                </a:ext>
              </a:extLst>
            </p:cNvPr>
            <p:cNvSpPr txBox="1"/>
            <p:nvPr/>
          </p:nvSpPr>
          <p:spPr>
            <a:xfrm>
              <a:off x="10750597" y="7222403"/>
              <a:ext cx="647934" cy="507831"/>
            </a:xfrm>
            <a:prstGeom prst="rect">
              <a:avLst/>
            </a:prstGeom>
            <a:noFill/>
          </p:spPr>
          <p:txBody>
            <a:bodyPr wrap="none" rtlCol="0">
              <a:spAutoFit/>
            </a:bodyPr>
            <a:lstStyle/>
            <a:p>
              <a:r>
                <a:rPr kumimoji="1" lang="en-US" altLang="ja-JP">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rPr>
                <a:t>api</a:t>
              </a:r>
              <a:endParaRPr kumimoji="1" lang="ja-JP" altLang="en-US">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1" name="テキスト ボックス 10">
              <a:extLst>
                <a:ext uri="{FF2B5EF4-FFF2-40B4-BE49-F238E27FC236}">
                  <a16:creationId xmlns:a16="http://schemas.microsoft.com/office/drawing/2014/main" id="{32CAD337-8E00-4386-96C5-D7C59B94F277}"/>
                </a:ext>
              </a:extLst>
            </p:cNvPr>
            <p:cNvSpPr txBox="1"/>
            <p:nvPr/>
          </p:nvSpPr>
          <p:spPr>
            <a:xfrm>
              <a:off x="9322771" y="5239376"/>
              <a:ext cx="1407758" cy="507831"/>
            </a:xfrm>
            <a:prstGeom prst="rect">
              <a:avLst/>
            </a:prstGeom>
            <a:noFill/>
          </p:spPr>
          <p:txBody>
            <a:bodyPr wrap="none" rtlCol="0">
              <a:spAutoFit/>
            </a:bodyPr>
            <a:lstStyle/>
            <a:p>
              <a:r>
                <a:rPr kumimoji="1" lang="en-US" altLang="ja-JP">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rPr>
                <a:t>location</a:t>
              </a:r>
              <a:endParaRPr kumimoji="1" lang="ja-JP" altLang="en-US">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2" name="テキスト ボックス 11">
              <a:extLst>
                <a:ext uri="{FF2B5EF4-FFF2-40B4-BE49-F238E27FC236}">
                  <a16:creationId xmlns:a16="http://schemas.microsoft.com/office/drawing/2014/main" id="{CB8146C6-2916-4980-9E68-135FB194FFFE}"/>
                </a:ext>
              </a:extLst>
            </p:cNvPr>
            <p:cNvSpPr txBox="1"/>
            <p:nvPr/>
          </p:nvSpPr>
          <p:spPr>
            <a:xfrm>
              <a:off x="10642395" y="3242736"/>
              <a:ext cx="864339" cy="507831"/>
            </a:xfrm>
            <a:prstGeom prst="rect">
              <a:avLst/>
            </a:prstGeom>
            <a:noFill/>
          </p:spPr>
          <p:txBody>
            <a:bodyPr wrap="none" rtlCol="0">
              <a:spAutoFit/>
            </a:bodyPr>
            <a:lstStyle/>
            <a:p>
              <a:r>
                <a:rPr kumimoji="1" lang="en-US" altLang="ja-JP">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rPr>
                <a:t>time</a:t>
              </a:r>
              <a:endParaRPr kumimoji="1" lang="ja-JP" altLang="en-US">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grpSp>
    </p:spTree>
    <p:extLst>
      <p:ext uri="{BB962C8B-B14F-4D97-AF65-F5344CB8AC3E}">
        <p14:creationId xmlns:p14="http://schemas.microsoft.com/office/powerpoint/2010/main" val="1945844643"/>
      </p:ext>
    </p:extLst>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7D03CB3-7343-4EE4-91AB-DF85E4430995}"/>
              </a:ext>
            </a:extLst>
          </p:cNvPr>
          <p:cNvSpPr>
            <a:spLocks noGrp="1"/>
          </p:cNvSpPr>
          <p:nvPr>
            <p:ph type="ctrTitle"/>
          </p:nvPr>
        </p:nvSpPr>
        <p:spPr/>
        <p:txBody>
          <a:bodyPr/>
          <a:lstStyle/>
          <a:p>
            <a:r>
              <a:rPr lang="en-US" altLang="ja-JP"/>
              <a:t>Easiest Clean Architecture</a:t>
            </a:r>
            <a:endParaRPr kumimoji="1" lang="ja-JP" altLang="en-US" dirty="0"/>
          </a:p>
        </p:txBody>
      </p:sp>
      <p:sp>
        <p:nvSpPr>
          <p:cNvPr id="3" name="字幕 2">
            <a:extLst>
              <a:ext uri="{FF2B5EF4-FFF2-40B4-BE49-F238E27FC236}">
                <a16:creationId xmlns:a16="http://schemas.microsoft.com/office/drawing/2014/main" id="{1F745262-7739-48AD-9709-7EB5355445AD}"/>
              </a:ext>
            </a:extLst>
          </p:cNvPr>
          <p:cNvSpPr>
            <a:spLocks noGrp="1"/>
          </p:cNvSpPr>
          <p:nvPr>
            <p:ph type="subTitle" idx="1"/>
          </p:nvPr>
        </p:nvSpPr>
        <p:spPr/>
        <p:txBody>
          <a:bodyPr/>
          <a:lstStyle/>
          <a:p>
            <a:r>
              <a:rPr kumimoji="1" lang="en-US" altLang="ja-JP"/>
              <a:t>Clean</a:t>
            </a:r>
            <a:r>
              <a:rPr kumimoji="1" lang="ja-JP" altLang="en-US"/>
              <a:t> </a:t>
            </a:r>
            <a:r>
              <a:rPr kumimoji="1" lang="en-US" altLang="ja-JP"/>
              <a:t>Architecture</a:t>
            </a:r>
            <a:r>
              <a:rPr kumimoji="1" lang="ja-JP" altLang="en-US" dirty="0"/>
              <a:t>って不可能では？</a:t>
            </a:r>
          </a:p>
        </p:txBody>
      </p:sp>
    </p:spTree>
    <p:extLst>
      <p:ext uri="{BB962C8B-B14F-4D97-AF65-F5344CB8AC3E}">
        <p14:creationId xmlns:p14="http://schemas.microsoft.com/office/powerpoint/2010/main" val="4155927420"/>
      </p:ext>
    </p:extLst>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DD110CE-AFBF-4C1B-A96B-32BCDD1E4211}"/>
              </a:ext>
            </a:extLst>
          </p:cNvPr>
          <p:cNvSpPr>
            <a:spLocks noGrp="1"/>
          </p:cNvSpPr>
          <p:nvPr>
            <p:ph type="title"/>
          </p:nvPr>
        </p:nvSpPr>
        <p:spPr/>
        <p:txBody>
          <a:bodyPr/>
          <a:lstStyle/>
          <a:p>
            <a:r>
              <a:rPr kumimoji="1" lang="ja-JP" altLang="en-US"/>
              <a:t>フレームワークとアーキテクチャ</a:t>
            </a:r>
          </a:p>
        </p:txBody>
      </p:sp>
      <p:sp>
        <p:nvSpPr>
          <p:cNvPr id="3" name="テキスト プレースホルダー 2">
            <a:extLst>
              <a:ext uri="{FF2B5EF4-FFF2-40B4-BE49-F238E27FC236}">
                <a16:creationId xmlns:a16="http://schemas.microsoft.com/office/drawing/2014/main" id="{86C3E4F9-0A69-4CDA-A34C-771F75314977}"/>
              </a:ext>
            </a:extLst>
          </p:cNvPr>
          <p:cNvSpPr>
            <a:spLocks noGrp="1"/>
          </p:cNvSpPr>
          <p:nvPr>
            <p:ph type="body" sz="quarter" idx="12"/>
          </p:nvPr>
        </p:nvSpPr>
        <p:spPr>
          <a:xfrm>
            <a:off x="2289593" y="2462462"/>
            <a:ext cx="13433007" cy="5362075"/>
          </a:xfrm>
          <a:prstGeom prst="foldedCorner">
            <a:avLst/>
          </a:prstGeom>
        </p:spPr>
        <p:style>
          <a:lnRef idx="2">
            <a:schemeClr val="dk1"/>
          </a:lnRef>
          <a:fillRef idx="1">
            <a:schemeClr val="lt1"/>
          </a:fillRef>
          <a:effectRef idx="0">
            <a:schemeClr val="dk1"/>
          </a:effectRef>
          <a:fontRef idx="minor">
            <a:schemeClr val="dk1"/>
          </a:fontRef>
        </p:style>
        <p:txBody>
          <a:bodyPr lIns="216000" tIns="360000" rIns="216000" bIns="360000"/>
          <a:lstStyle/>
          <a:p>
            <a:r>
              <a:rPr kumimoji="1" lang="ja-JP" altLang="en-US"/>
              <a:t>「フレーム ワーク</a:t>
            </a:r>
            <a:r>
              <a:rPr kumimoji="1" lang="ja-JP" altLang="en-US" dirty="0"/>
              <a:t>なんか</a:t>
            </a:r>
            <a:r>
              <a:rPr kumimoji="1" lang="ja-JP" altLang="en-US"/>
              <a:t>と結婚 する な</a:t>
            </a:r>
            <a:r>
              <a:rPr kumimoji="1" lang="ja-JP" altLang="en-US" dirty="0"/>
              <a:t>！」</a:t>
            </a:r>
          </a:p>
          <a:p>
            <a:r>
              <a:rPr kumimoji="1" lang="ja-JP" altLang="en-US"/>
              <a:t>フレーム ワーク は、 アーキテクチャ</a:t>
            </a:r>
            <a:r>
              <a:rPr kumimoji="1" lang="ja-JP" altLang="en-US" dirty="0"/>
              <a:t>の円の外側にあるものとして扱おう</a:t>
            </a:r>
            <a:r>
              <a:rPr kumimoji="1" lang="ja-JP" altLang="en-US"/>
              <a:t>。円 の</a:t>
            </a:r>
            <a:r>
              <a:rPr kumimoji="1" lang="ja-JP" altLang="en-US" dirty="0"/>
              <a:t>内側に組み込んではいけない。</a:t>
            </a:r>
            <a:endParaRPr kumimoji="1" lang="en-US" altLang="ja-JP" dirty="0"/>
          </a:p>
          <a:p>
            <a:pPr algn="ctr"/>
            <a:r>
              <a:rPr kumimoji="1" lang="ja-JP" altLang="en-US" dirty="0"/>
              <a:t>（中略）</a:t>
            </a:r>
            <a:endParaRPr kumimoji="1" lang="en-US" altLang="ja-JP" dirty="0"/>
          </a:p>
          <a:p>
            <a:r>
              <a:rPr kumimoji="1" lang="ja-JP" altLang="en-US"/>
              <a:t>優れ たソフトウェア アーキテクチャがあれ ば</a:t>
            </a:r>
            <a:r>
              <a:rPr kumimoji="1" lang="ja-JP" altLang="en-US" dirty="0"/>
              <a:t>、フレームワーク、データベース、ウェブサーバー、その他の環境の問題やツールの意思決定を延期</a:t>
            </a:r>
            <a:r>
              <a:rPr kumimoji="1" lang="ja-JP" altLang="en-US"/>
              <a:t>・留保 できる。 フレーム ワーク</a:t>
            </a:r>
            <a:r>
              <a:rPr kumimoji="1" lang="ja-JP" altLang="en-US" dirty="0"/>
              <a:t>の選択肢は残されたままだ。</a:t>
            </a:r>
          </a:p>
        </p:txBody>
      </p:sp>
      <p:sp>
        <p:nvSpPr>
          <p:cNvPr id="4" name="テキスト ボックス 3">
            <a:extLst>
              <a:ext uri="{FF2B5EF4-FFF2-40B4-BE49-F238E27FC236}">
                <a16:creationId xmlns:a16="http://schemas.microsoft.com/office/drawing/2014/main" id="{0F92C275-931F-4802-8EEF-45250EA34A60}"/>
              </a:ext>
            </a:extLst>
          </p:cNvPr>
          <p:cNvSpPr txBox="1"/>
          <p:nvPr/>
        </p:nvSpPr>
        <p:spPr>
          <a:xfrm>
            <a:off x="2289593" y="1494756"/>
            <a:ext cx="11913839" cy="507831"/>
          </a:xfrm>
          <a:prstGeom prst="rect">
            <a:avLst/>
          </a:prstGeom>
          <a:noFill/>
        </p:spPr>
        <p:txBody>
          <a:bodyPr wrap="none" rtlCol="0">
            <a:spAutoFit/>
          </a:bodyPr>
          <a:lstStyle/>
          <a:p>
            <a:r>
              <a:rPr kumimoji="1" lang="ja-JP" altLang="en-US" dirty="0">
                <a:solidFill>
                  <a:schemeClr val="tx1">
                    <a:lumMod val="75000"/>
                    <a:lumOff val="25000"/>
                  </a:schemeClr>
                </a:solidFill>
                <a:latin typeface="+mn-ea"/>
                <a:cs typeface="Open Sans Light" panose="020B0306030504020204" pitchFamily="34" charset="0"/>
              </a:rPr>
              <a:t>以下</a:t>
            </a:r>
            <a:r>
              <a:rPr kumimoji="1" lang="ja-JP" altLang="en-US">
                <a:solidFill>
                  <a:schemeClr val="tx1">
                    <a:lumMod val="75000"/>
                    <a:lumOff val="25000"/>
                  </a:schemeClr>
                </a:solidFill>
                <a:latin typeface="+mn-ea"/>
                <a:cs typeface="Open Sans Light" panose="020B0306030504020204" pitchFamily="34" charset="0"/>
              </a:rPr>
              <a:t>「</a:t>
            </a:r>
            <a:r>
              <a:rPr kumimoji="1" lang="en-US" altLang="ja-JP">
                <a:solidFill>
                  <a:schemeClr val="tx1">
                    <a:lumMod val="75000"/>
                    <a:lumOff val="25000"/>
                  </a:schemeClr>
                </a:solidFill>
                <a:latin typeface="+mn-ea"/>
                <a:cs typeface="Open Sans Light" panose="020B0306030504020204" pitchFamily="34" charset="0"/>
              </a:rPr>
              <a:t>Clean Architecture </a:t>
            </a:r>
            <a:r>
              <a:rPr kumimoji="1" lang="ja-JP" altLang="en-US">
                <a:solidFill>
                  <a:schemeClr val="tx1">
                    <a:lumMod val="75000"/>
                    <a:lumOff val="25000"/>
                  </a:schemeClr>
                </a:solidFill>
                <a:latin typeface="+mn-ea"/>
                <a:cs typeface="Open Sans Light" panose="020B0306030504020204" pitchFamily="34" charset="0"/>
              </a:rPr>
              <a:t>達人</a:t>
            </a:r>
            <a:r>
              <a:rPr kumimoji="1" lang="ja-JP" altLang="en-US" dirty="0">
                <a:solidFill>
                  <a:schemeClr val="tx1">
                    <a:lumMod val="75000"/>
                    <a:lumOff val="25000"/>
                  </a:schemeClr>
                </a:solidFill>
                <a:latin typeface="+mn-ea"/>
                <a:cs typeface="Open Sans Light" panose="020B0306030504020204" pitchFamily="34" charset="0"/>
              </a:rPr>
              <a:t>に学ぶソフトウェアの構造と設計」より引用</a:t>
            </a:r>
          </a:p>
        </p:txBody>
      </p:sp>
    </p:spTree>
    <p:extLst>
      <p:ext uri="{BB962C8B-B14F-4D97-AF65-F5344CB8AC3E}">
        <p14:creationId xmlns:p14="http://schemas.microsoft.com/office/powerpoint/2010/main" val="2271753368"/>
      </p:ext>
    </p:extLst>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グループ化 5">
            <a:extLst>
              <a:ext uri="{FF2B5EF4-FFF2-40B4-BE49-F238E27FC236}">
                <a16:creationId xmlns:a16="http://schemas.microsoft.com/office/drawing/2014/main" id="{530120EE-44B3-442C-AD2E-99347180DB93}"/>
              </a:ext>
            </a:extLst>
          </p:cNvPr>
          <p:cNvGrpSpPr/>
          <p:nvPr/>
        </p:nvGrpSpPr>
        <p:grpSpPr>
          <a:xfrm>
            <a:off x="8940800" y="3713983"/>
            <a:ext cx="9144000" cy="5905500"/>
            <a:chOff x="9144000" y="1821683"/>
            <a:chExt cx="9144000" cy="5905500"/>
          </a:xfrm>
        </p:grpSpPr>
        <p:pic>
          <p:nvPicPr>
            <p:cNvPr id="4" name="図 3">
              <a:extLst>
                <a:ext uri="{FF2B5EF4-FFF2-40B4-BE49-F238E27FC236}">
                  <a16:creationId xmlns:a16="http://schemas.microsoft.com/office/drawing/2014/main" id="{49BA05D1-2616-4075-AFEF-969BCAA3D6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0" y="1821683"/>
              <a:ext cx="9144000" cy="5905500"/>
            </a:xfrm>
            <a:prstGeom prst="rect">
              <a:avLst/>
            </a:prstGeom>
          </p:spPr>
        </p:pic>
        <p:sp>
          <p:nvSpPr>
            <p:cNvPr id="5" name="楕円 4">
              <a:extLst>
                <a:ext uri="{FF2B5EF4-FFF2-40B4-BE49-F238E27FC236}">
                  <a16:creationId xmlns:a16="http://schemas.microsoft.com/office/drawing/2014/main" id="{2838B9A8-A08F-4C5E-97D2-22067E25D01B}"/>
                </a:ext>
              </a:extLst>
            </p:cNvPr>
            <p:cNvSpPr/>
            <p:nvPr/>
          </p:nvSpPr>
          <p:spPr>
            <a:xfrm>
              <a:off x="9371802" y="5466303"/>
              <a:ext cx="2103416" cy="1376623"/>
            </a:xfrm>
            <a:prstGeom prst="ellipse">
              <a:avLst/>
            </a:prstGeom>
            <a:solidFill>
              <a:srgbClr val="C00000">
                <a:alpha val="20000"/>
              </a:srgbClr>
            </a:solidFill>
            <a:ln w="3810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2" name="タイトル 1">
            <a:extLst>
              <a:ext uri="{FF2B5EF4-FFF2-40B4-BE49-F238E27FC236}">
                <a16:creationId xmlns:a16="http://schemas.microsoft.com/office/drawing/2014/main" id="{02400121-E8FD-4AB1-A6EE-A7BF9D2712E9}"/>
              </a:ext>
            </a:extLst>
          </p:cNvPr>
          <p:cNvSpPr>
            <a:spLocks noGrp="1"/>
          </p:cNvSpPr>
          <p:nvPr>
            <p:ph type="title"/>
          </p:nvPr>
        </p:nvSpPr>
        <p:spPr/>
        <p:txBody>
          <a:bodyPr/>
          <a:lstStyle/>
          <a:p>
            <a:r>
              <a:rPr kumimoji="1" lang="ja-JP" altLang="en-US"/>
              <a:t>よく見かける疑問</a:t>
            </a:r>
          </a:p>
        </p:txBody>
      </p:sp>
      <p:sp>
        <p:nvSpPr>
          <p:cNvPr id="3" name="テキスト プレースホルダー 2">
            <a:extLst>
              <a:ext uri="{FF2B5EF4-FFF2-40B4-BE49-F238E27FC236}">
                <a16:creationId xmlns:a16="http://schemas.microsoft.com/office/drawing/2014/main" id="{FCE25E3F-FB55-4351-9930-17FBD4C4267E}"/>
              </a:ext>
            </a:extLst>
          </p:cNvPr>
          <p:cNvSpPr>
            <a:spLocks noGrp="1"/>
          </p:cNvSpPr>
          <p:nvPr>
            <p:ph type="body" sz="quarter" idx="12"/>
          </p:nvPr>
        </p:nvSpPr>
        <p:spPr/>
        <p:txBody>
          <a:bodyPr/>
          <a:lstStyle/>
          <a:p>
            <a:pPr marL="742950" indent="-742950">
              <a:buFont typeface="Arial" panose="020B0604020202020204" pitchFamily="34" charset="0"/>
              <a:buChar char="•"/>
            </a:pPr>
            <a:r>
              <a:rPr kumimoji="1" lang="en-US" altLang="ja-JP"/>
              <a:t>UI</a:t>
            </a:r>
            <a:r>
              <a:rPr kumimoji="1" lang="ja-JP" altLang="en-US"/>
              <a:t>フレームワークやライブラリ非依存なんて無理（無意味）</a:t>
            </a:r>
            <a:endParaRPr kumimoji="1" lang="en-US" altLang="ja-JP" sz="3200"/>
          </a:p>
          <a:p>
            <a:pPr marL="742950" indent="-742950">
              <a:buFont typeface="Arial" panose="020B0604020202020204" pitchFamily="34" charset="0"/>
              <a:buChar char="•"/>
            </a:pPr>
            <a:r>
              <a:rPr kumimoji="1" lang="ja-JP" altLang="en-US"/>
              <a:t>データベースに依存しないとか無理</a:t>
            </a:r>
            <a:endParaRPr kumimoji="1" lang="en-US" altLang="ja-JP"/>
          </a:p>
          <a:p>
            <a:pPr marL="1428750" lvl="1" indent="-742950">
              <a:buFont typeface="Arial" panose="020B0604020202020204" pitchFamily="34" charset="0"/>
              <a:buChar char="•"/>
            </a:pPr>
            <a:r>
              <a:rPr kumimoji="1" lang="en-US" altLang="ja-JP" sz="3200"/>
              <a:t>SQL</a:t>
            </a:r>
            <a:r>
              <a:rPr kumimoji="1" lang="ja-JP" altLang="en-US" sz="3200"/>
              <a:t>使わないと実装できないじゃん？</a:t>
            </a:r>
            <a:endParaRPr kumimoji="1" lang="en-US" altLang="ja-JP" sz="3200"/>
          </a:p>
          <a:p>
            <a:pPr marL="1428750" lvl="1" indent="-742950">
              <a:buFont typeface="Arial" panose="020B0604020202020204" pitchFamily="34" charset="0"/>
              <a:buChar char="•"/>
            </a:pPr>
            <a:r>
              <a:rPr kumimoji="1" lang="ja-JP" altLang="en-US" sz="3200"/>
              <a:t>データベースのスキーマ（データ構造）</a:t>
            </a:r>
            <a:br>
              <a:rPr kumimoji="1" lang="en-US" altLang="ja-JP" sz="3200"/>
            </a:br>
            <a:r>
              <a:rPr kumimoji="1" lang="ja-JP" altLang="en-US" sz="3200"/>
              <a:t>への依存は避けられない</a:t>
            </a:r>
            <a:br>
              <a:rPr kumimoji="1" lang="en-US" altLang="ja-JP" sz="3200"/>
            </a:br>
            <a:endParaRPr kumimoji="1" lang="en-US" altLang="ja-JP" sz="3200"/>
          </a:p>
        </p:txBody>
      </p:sp>
    </p:spTree>
    <p:extLst>
      <p:ext uri="{BB962C8B-B14F-4D97-AF65-F5344CB8AC3E}">
        <p14:creationId xmlns:p14="http://schemas.microsoft.com/office/powerpoint/2010/main" val="3170823766"/>
      </p:ext>
    </p:extLst>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グループ化 5">
            <a:extLst>
              <a:ext uri="{FF2B5EF4-FFF2-40B4-BE49-F238E27FC236}">
                <a16:creationId xmlns:a16="http://schemas.microsoft.com/office/drawing/2014/main" id="{530120EE-44B3-442C-AD2E-99347180DB93}"/>
              </a:ext>
            </a:extLst>
          </p:cNvPr>
          <p:cNvGrpSpPr/>
          <p:nvPr/>
        </p:nvGrpSpPr>
        <p:grpSpPr>
          <a:xfrm>
            <a:off x="8940800" y="3713983"/>
            <a:ext cx="9144000" cy="5905500"/>
            <a:chOff x="9144000" y="1821683"/>
            <a:chExt cx="9144000" cy="5905500"/>
          </a:xfrm>
        </p:grpSpPr>
        <p:pic>
          <p:nvPicPr>
            <p:cNvPr id="4" name="図 3">
              <a:extLst>
                <a:ext uri="{FF2B5EF4-FFF2-40B4-BE49-F238E27FC236}">
                  <a16:creationId xmlns:a16="http://schemas.microsoft.com/office/drawing/2014/main" id="{49BA05D1-2616-4075-AFEF-969BCAA3D6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0" y="1821683"/>
              <a:ext cx="9144000" cy="5905500"/>
            </a:xfrm>
            <a:prstGeom prst="rect">
              <a:avLst/>
            </a:prstGeom>
          </p:spPr>
        </p:pic>
        <p:sp>
          <p:nvSpPr>
            <p:cNvPr id="5" name="楕円 4">
              <a:extLst>
                <a:ext uri="{FF2B5EF4-FFF2-40B4-BE49-F238E27FC236}">
                  <a16:creationId xmlns:a16="http://schemas.microsoft.com/office/drawing/2014/main" id="{2838B9A8-A08F-4C5E-97D2-22067E25D01B}"/>
                </a:ext>
              </a:extLst>
            </p:cNvPr>
            <p:cNvSpPr/>
            <p:nvPr/>
          </p:nvSpPr>
          <p:spPr>
            <a:xfrm>
              <a:off x="9371802" y="5466303"/>
              <a:ext cx="2103416" cy="1376623"/>
            </a:xfrm>
            <a:prstGeom prst="ellipse">
              <a:avLst/>
            </a:prstGeom>
            <a:solidFill>
              <a:srgbClr val="C00000">
                <a:alpha val="20000"/>
              </a:srgbClr>
            </a:solidFill>
            <a:ln w="3810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2" name="タイトル 1">
            <a:extLst>
              <a:ext uri="{FF2B5EF4-FFF2-40B4-BE49-F238E27FC236}">
                <a16:creationId xmlns:a16="http://schemas.microsoft.com/office/drawing/2014/main" id="{02400121-E8FD-4AB1-A6EE-A7BF9D2712E9}"/>
              </a:ext>
            </a:extLst>
          </p:cNvPr>
          <p:cNvSpPr>
            <a:spLocks noGrp="1"/>
          </p:cNvSpPr>
          <p:nvPr>
            <p:ph type="title"/>
          </p:nvPr>
        </p:nvSpPr>
        <p:spPr/>
        <p:txBody>
          <a:bodyPr/>
          <a:lstStyle/>
          <a:p>
            <a:r>
              <a:rPr kumimoji="1" lang="ja-JP" altLang="en-US"/>
              <a:t>よく見かける疑問</a:t>
            </a:r>
          </a:p>
        </p:txBody>
      </p:sp>
      <p:sp>
        <p:nvSpPr>
          <p:cNvPr id="3" name="テキスト プレースホルダー 2">
            <a:extLst>
              <a:ext uri="{FF2B5EF4-FFF2-40B4-BE49-F238E27FC236}">
                <a16:creationId xmlns:a16="http://schemas.microsoft.com/office/drawing/2014/main" id="{FCE25E3F-FB55-4351-9930-17FBD4C4267E}"/>
              </a:ext>
            </a:extLst>
          </p:cNvPr>
          <p:cNvSpPr>
            <a:spLocks noGrp="1"/>
          </p:cNvSpPr>
          <p:nvPr>
            <p:ph type="body" sz="quarter" idx="12"/>
          </p:nvPr>
        </p:nvSpPr>
        <p:spPr/>
        <p:txBody>
          <a:bodyPr/>
          <a:lstStyle/>
          <a:p>
            <a:pPr marL="742950" indent="-742950">
              <a:buFont typeface="Arial" panose="020B0604020202020204" pitchFamily="34" charset="0"/>
              <a:buChar char="•"/>
            </a:pPr>
            <a:r>
              <a:rPr kumimoji="1" lang="en-US" altLang="ja-JP"/>
              <a:t>UI</a:t>
            </a:r>
            <a:r>
              <a:rPr kumimoji="1" lang="ja-JP" altLang="en-US"/>
              <a:t>フレームワークやライブラリ非依存なんて無理（無意味）</a:t>
            </a:r>
            <a:endParaRPr kumimoji="1" lang="en-US" altLang="ja-JP" sz="3200"/>
          </a:p>
          <a:p>
            <a:pPr marL="742950" indent="-742950">
              <a:buFont typeface="Arial" panose="020B0604020202020204" pitchFamily="34" charset="0"/>
              <a:buChar char="•"/>
            </a:pPr>
            <a:r>
              <a:rPr kumimoji="1" lang="ja-JP" altLang="en-US"/>
              <a:t>データベースに依存しないとか無理</a:t>
            </a:r>
            <a:endParaRPr kumimoji="1" lang="en-US" altLang="ja-JP"/>
          </a:p>
          <a:p>
            <a:pPr marL="1428750" lvl="1" indent="-742950">
              <a:buFont typeface="Arial" panose="020B0604020202020204" pitchFamily="34" charset="0"/>
              <a:buChar char="•"/>
            </a:pPr>
            <a:r>
              <a:rPr kumimoji="1" lang="en-US" altLang="ja-JP" sz="3200"/>
              <a:t>SQL</a:t>
            </a:r>
            <a:r>
              <a:rPr kumimoji="1" lang="ja-JP" altLang="en-US" sz="3200"/>
              <a:t>使わないと実装できないじゃん？</a:t>
            </a:r>
            <a:endParaRPr kumimoji="1" lang="en-US" altLang="ja-JP" sz="3200"/>
          </a:p>
          <a:p>
            <a:pPr marL="1428750" lvl="1" indent="-742950">
              <a:buFont typeface="Arial" panose="020B0604020202020204" pitchFamily="34" charset="0"/>
              <a:buChar char="•"/>
            </a:pPr>
            <a:r>
              <a:rPr kumimoji="1" lang="ja-JP" altLang="en-US" sz="3200"/>
              <a:t>データベースのスキーマ（データ構造）</a:t>
            </a:r>
            <a:br>
              <a:rPr kumimoji="1" lang="en-US" altLang="ja-JP" sz="3200"/>
            </a:br>
            <a:r>
              <a:rPr kumimoji="1" lang="ja-JP" altLang="en-US" sz="3200"/>
              <a:t>への依存は避けられない</a:t>
            </a:r>
            <a:br>
              <a:rPr kumimoji="1" lang="en-US" altLang="ja-JP" sz="3200"/>
            </a:br>
            <a:endParaRPr kumimoji="1" lang="en-US" altLang="ja-JP" sz="3200"/>
          </a:p>
        </p:txBody>
      </p:sp>
      <p:sp>
        <p:nvSpPr>
          <p:cNvPr id="7" name="矢印: 下 6">
            <a:extLst>
              <a:ext uri="{FF2B5EF4-FFF2-40B4-BE49-F238E27FC236}">
                <a16:creationId xmlns:a16="http://schemas.microsoft.com/office/drawing/2014/main" id="{EC24A016-C385-4146-840A-28F82F058FB6}"/>
              </a:ext>
            </a:extLst>
          </p:cNvPr>
          <p:cNvSpPr/>
          <p:nvPr/>
        </p:nvSpPr>
        <p:spPr>
          <a:xfrm>
            <a:off x="4097136" y="5143500"/>
            <a:ext cx="1872343" cy="1445986"/>
          </a:xfrm>
          <a:prstGeom prst="down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テキスト ボックス 7">
            <a:extLst>
              <a:ext uri="{FF2B5EF4-FFF2-40B4-BE49-F238E27FC236}">
                <a16:creationId xmlns:a16="http://schemas.microsoft.com/office/drawing/2014/main" id="{648919A0-613E-46F9-BD1C-4C05888BE0BE}"/>
              </a:ext>
            </a:extLst>
          </p:cNvPr>
          <p:cNvSpPr txBox="1"/>
          <p:nvPr/>
        </p:nvSpPr>
        <p:spPr>
          <a:xfrm>
            <a:off x="890832" y="7131109"/>
            <a:ext cx="7571303" cy="830997"/>
          </a:xfrm>
          <a:prstGeom prst="rect">
            <a:avLst/>
          </a:prstGeom>
          <a:noFill/>
        </p:spPr>
        <p:txBody>
          <a:bodyPr wrap="none" rtlCol="0">
            <a:spAutoFit/>
          </a:bodyPr>
          <a:lstStyle/>
          <a:p>
            <a:r>
              <a:rPr kumimoji="1" lang="ja-JP" altLang="en-US" sz="4800">
                <a:solidFill>
                  <a:srgbClr val="C00000"/>
                </a:solidFill>
                <a:latin typeface="+mn-ea"/>
                <a:cs typeface="Open Sans Light" panose="020B0306030504020204" pitchFamily="34" charset="0"/>
              </a:rPr>
              <a:t>真に受けすぎる必要はない</a:t>
            </a:r>
          </a:p>
        </p:txBody>
      </p:sp>
    </p:spTree>
    <p:extLst>
      <p:ext uri="{BB962C8B-B14F-4D97-AF65-F5344CB8AC3E}">
        <p14:creationId xmlns:p14="http://schemas.microsoft.com/office/powerpoint/2010/main" val="1058549357"/>
      </p:ext>
    </p:extLst>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関心の粒度による上下関係</a:t>
            </a:r>
          </a:p>
        </p:txBody>
      </p:sp>
      <p:sp>
        <p:nvSpPr>
          <p:cNvPr id="26" name="テキスト プレースホルダー 2">
            <a:extLst>
              <a:ext uri="{FF2B5EF4-FFF2-40B4-BE49-F238E27FC236}">
                <a16:creationId xmlns:a16="http://schemas.microsoft.com/office/drawing/2014/main" id="{2B9FBE7E-488C-4C03-8204-931A95C05110}"/>
              </a:ext>
            </a:extLst>
          </p:cNvPr>
          <p:cNvSpPr txBox="1">
            <a:spLocks/>
          </p:cNvSpPr>
          <p:nvPr/>
        </p:nvSpPr>
        <p:spPr>
          <a:xfrm>
            <a:off x="722631" y="1607549"/>
            <a:ext cx="16625570" cy="2275975"/>
          </a:xfrm>
          <a:prstGeom prst="rect">
            <a:avLst/>
          </a:prstGeom>
        </p:spPr>
        <p:txBody>
          <a:bodyPr/>
          <a:lstStyle>
            <a:lvl1pPr marL="342900" indent="-342900" algn="l" defTabSz="1371600" rtl="0" eaLnBrk="1" latinLnBrk="0" hangingPunct="1">
              <a:lnSpc>
                <a:spcPct val="90000"/>
              </a:lnSpc>
              <a:spcBef>
                <a:spcPts val="1500"/>
              </a:spcBef>
              <a:buFont typeface="Wingdings" panose="05000000000000000000" pitchFamily="2" charset="2"/>
              <a:buChar char=""/>
              <a:defRPr sz="2700" kern="1200">
                <a:solidFill>
                  <a:schemeClr val="tx1"/>
                </a:solidFill>
                <a:latin typeface="Aller Light" panose="02000503000000020004" pitchFamily="2" charset="0"/>
                <a:ea typeface="A-OTF Shin Go Pro L" panose="020B0300000000000000" pitchFamily="34" charset="-128"/>
                <a:cs typeface="+mn-cs"/>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buNone/>
            </a:pPr>
            <a:r>
              <a:rPr kumimoji="1" lang="ja-JP" altLang="en-US" sz="4400">
                <a:latin typeface="+mn-ea"/>
                <a:ea typeface="+mn-ea"/>
              </a:rPr>
              <a:t>例えば・・・</a:t>
            </a:r>
            <a:endParaRPr kumimoji="1" lang="en-US" altLang="ja-JP" sz="4400">
              <a:latin typeface="+mn-ea"/>
              <a:ea typeface="+mn-ea"/>
            </a:endParaRPr>
          </a:p>
          <a:p>
            <a:pPr marL="0" indent="0">
              <a:buNone/>
            </a:pPr>
            <a:r>
              <a:rPr kumimoji="1" lang="ja-JP" altLang="en-US" sz="4400">
                <a:latin typeface="+mn-ea"/>
                <a:ea typeface="+mn-ea"/>
              </a:rPr>
              <a:t>今回のサンプルアプリケーションは</a:t>
            </a:r>
            <a:r>
              <a:rPr kumimoji="1" lang="en-US" altLang="ja-JP" sz="4400" err="1">
                <a:latin typeface="+mn-ea"/>
                <a:ea typeface="+mn-ea"/>
              </a:rPr>
              <a:t>CardView</a:t>
            </a:r>
            <a:r>
              <a:rPr kumimoji="1" lang="ja-JP" altLang="en-US" sz="4400">
                <a:latin typeface="+mn-ea"/>
                <a:ea typeface="+mn-ea"/>
              </a:rPr>
              <a:t>に依存している。</a:t>
            </a:r>
            <a:endParaRPr kumimoji="1" lang="en-US" altLang="ja-JP" sz="4400">
              <a:latin typeface="+mn-ea"/>
              <a:ea typeface="+mn-ea"/>
            </a:endParaRPr>
          </a:p>
          <a:p>
            <a:pPr marL="0" indent="0">
              <a:buNone/>
            </a:pPr>
            <a:r>
              <a:rPr kumimoji="1" lang="ja-JP" altLang="en-US" sz="4400">
                <a:latin typeface="+mn-ea"/>
                <a:ea typeface="+mn-ea"/>
              </a:rPr>
              <a:t>これは</a:t>
            </a:r>
            <a:r>
              <a:rPr kumimoji="1" lang="en-US" altLang="ja-JP" sz="4400">
                <a:latin typeface="+mn-ea"/>
                <a:ea typeface="+mn-ea"/>
              </a:rPr>
              <a:t>NG</a:t>
            </a:r>
            <a:r>
              <a:rPr kumimoji="1" lang="ja-JP" altLang="en-US" sz="4400">
                <a:latin typeface="+mn-ea"/>
                <a:ea typeface="+mn-ea"/>
              </a:rPr>
              <a:t>なのか？</a:t>
            </a:r>
            <a:endParaRPr kumimoji="1" lang="en-US" altLang="ja-JP" sz="4400">
              <a:latin typeface="+mn-ea"/>
              <a:ea typeface="+mn-ea"/>
            </a:endParaRPr>
          </a:p>
          <a:p>
            <a:pPr marL="0" indent="0">
              <a:buNone/>
            </a:pPr>
            <a:r>
              <a:rPr kumimoji="1" lang="ja-JP" altLang="en-US" sz="4400">
                <a:solidFill>
                  <a:srgbClr val="C00000"/>
                </a:solidFill>
                <a:latin typeface="+mn-ea"/>
                <a:ea typeface="+mn-ea"/>
              </a:rPr>
              <a:t>一定条件を満たせば問題ないと考えています。</a:t>
            </a:r>
          </a:p>
        </p:txBody>
      </p:sp>
      <p:sp>
        <p:nvSpPr>
          <p:cNvPr id="13" name="正方形/長方形 12">
            <a:extLst>
              <a:ext uri="{FF2B5EF4-FFF2-40B4-BE49-F238E27FC236}">
                <a16:creationId xmlns:a16="http://schemas.microsoft.com/office/drawing/2014/main" id="{9F3E57AF-DAC2-4BB5-B620-4C783F217D62}"/>
              </a:ext>
            </a:extLst>
          </p:cNvPr>
          <p:cNvSpPr/>
          <p:nvPr/>
        </p:nvSpPr>
        <p:spPr>
          <a:xfrm>
            <a:off x="722631" y="5254170"/>
            <a:ext cx="16625570" cy="359400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HatPepper</a:t>
            </a: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 アプリケーション</a:t>
            </a:r>
            <a:endParaRPr kumimoji="1" lang="ja-JP" altLang="en-US" sz="4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4" name="正方形/長方形 13">
            <a:extLst>
              <a:ext uri="{FF2B5EF4-FFF2-40B4-BE49-F238E27FC236}">
                <a16:creationId xmlns:a16="http://schemas.microsoft.com/office/drawing/2014/main" id="{46AB0181-82FB-4550-9E0B-5199DFEB18E5}"/>
              </a:ext>
            </a:extLst>
          </p:cNvPr>
          <p:cNvSpPr/>
          <p:nvPr/>
        </p:nvSpPr>
        <p:spPr>
          <a:xfrm>
            <a:off x="9645052" y="6187852"/>
            <a:ext cx="3211940" cy="2480798"/>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dirty="0">
                <a:latin typeface="M+ 1c light" panose="020B0403020204020204" pitchFamily="50" charset="-128"/>
                <a:ea typeface="M+ 1c light" panose="020B0403020204020204" pitchFamily="50" charset="-128"/>
                <a:cs typeface="M+ 1c light" panose="020B0403020204020204" pitchFamily="50" charset="-128"/>
              </a:rPr>
              <a:t>Application</a:t>
            </a:r>
            <a:endParaRPr kumimoji="1" lang="ja-JP" altLang="en-US" sz="4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正方形/長方形 15">
            <a:extLst>
              <a:ext uri="{FF2B5EF4-FFF2-40B4-BE49-F238E27FC236}">
                <a16:creationId xmlns:a16="http://schemas.microsoft.com/office/drawing/2014/main" id="{B0D7D218-A5DA-4482-A4B0-EEC206AB41E7}"/>
              </a:ext>
            </a:extLst>
          </p:cNvPr>
          <p:cNvSpPr/>
          <p:nvPr/>
        </p:nvSpPr>
        <p:spPr>
          <a:xfrm>
            <a:off x="12990705" y="6187850"/>
            <a:ext cx="3715782" cy="24807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infrastructure</a:t>
            </a:r>
            <a:endParaRPr kumimoji="1" lang="ja-JP" altLang="en-US" sz="4000">
              <a:latin typeface="M+ 1c light" panose="020B0403020204020204" pitchFamily="50" charset="-128"/>
              <a:ea typeface="M+ 1c light" panose="020B0403020204020204" pitchFamily="50" charset="-128"/>
              <a:cs typeface="M+ 1c light" panose="020B0403020204020204" pitchFamily="50" charset="-128"/>
            </a:endParaRPr>
          </a:p>
        </p:txBody>
      </p:sp>
      <p:sp>
        <p:nvSpPr>
          <p:cNvPr id="17" name="正方形/長方形 16">
            <a:extLst>
              <a:ext uri="{FF2B5EF4-FFF2-40B4-BE49-F238E27FC236}">
                <a16:creationId xmlns:a16="http://schemas.microsoft.com/office/drawing/2014/main" id="{4183E6A3-FD0E-4BF6-96C1-0CD1E75BE7D3}"/>
              </a:ext>
            </a:extLst>
          </p:cNvPr>
          <p:cNvSpPr/>
          <p:nvPr/>
        </p:nvSpPr>
        <p:spPr>
          <a:xfrm>
            <a:off x="939801" y="6187852"/>
            <a:ext cx="8571538" cy="2480797"/>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presentation</a:t>
            </a:r>
            <a:endParaRPr kumimoji="1" lang="ja-JP" altLang="en-US" sz="4000">
              <a:latin typeface="M+ 1c light" panose="020B0403020204020204" pitchFamily="50" charset="-128"/>
              <a:ea typeface="M+ 1c light" panose="020B0403020204020204" pitchFamily="50" charset="-128"/>
              <a:cs typeface="M+ 1c light" panose="020B0403020204020204" pitchFamily="50" charset="-128"/>
            </a:endParaRPr>
          </a:p>
        </p:txBody>
      </p:sp>
      <p:sp>
        <p:nvSpPr>
          <p:cNvPr id="18" name="正方形/長方形 17">
            <a:extLst>
              <a:ext uri="{FF2B5EF4-FFF2-40B4-BE49-F238E27FC236}">
                <a16:creationId xmlns:a16="http://schemas.microsoft.com/office/drawing/2014/main" id="{193CA14B-0F0E-41CB-B577-82B3D19FBE08}"/>
              </a:ext>
            </a:extLst>
          </p:cNvPr>
          <p:cNvSpPr/>
          <p:nvPr/>
        </p:nvSpPr>
        <p:spPr>
          <a:xfrm>
            <a:off x="6870701" y="6981370"/>
            <a:ext cx="2273300" cy="1476826"/>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view model</a:t>
            </a:r>
            <a:endParaRPr kumimoji="1" lang="ja-JP" altLang="en-US" sz="4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正方形/長方形 18">
            <a:extLst>
              <a:ext uri="{FF2B5EF4-FFF2-40B4-BE49-F238E27FC236}">
                <a16:creationId xmlns:a16="http://schemas.microsoft.com/office/drawing/2014/main" id="{180207D1-5369-47D9-AB76-3E12B2209374}"/>
              </a:ext>
            </a:extLst>
          </p:cNvPr>
          <p:cNvSpPr/>
          <p:nvPr/>
        </p:nvSpPr>
        <p:spPr>
          <a:xfrm>
            <a:off x="4089400" y="6981370"/>
            <a:ext cx="2273300" cy="1476826"/>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view</a:t>
            </a:r>
            <a:endParaRPr kumimoji="1" lang="ja-JP" altLang="en-US" sz="4000">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正方形/長方形 21">
            <a:extLst>
              <a:ext uri="{FF2B5EF4-FFF2-40B4-BE49-F238E27FC236}">
                <a16:creationId xmlns:a16="http://schemas.microsoft.com/office/drawing/2014/main" id="{D9773B84-3395-47F8-9B7A-5792B8FCD538}"/>
              </a:ext>
            </a:extLst>
          </p:cNvPr>
          <p:cNvSpPr/>
          <p:nvPr/>
        </p:nvSpPr>
        <p:spPr>
          <a:xfrm>
            <a:off x="1080464" y="6981370"/>
            <a:ext cx="2500935" cy="1476826"/>
          </a:xfrm>
          <a:prstGeom prst="rect">
            <a:avLst/>
          </a:prstGeom>
          <a:solidFill>
            <a:srgbClr val="FFCCFF"/>
          </a:solidFill>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androidx.cardview</a:t>
            </a:r>
          </a:p>
        </p:txBody>
      </p:sp>
      <p:sp>
        <p:nvSpPr>
          <p:cNvPr id="28" name="矢印: 右 27">
            <a:extLst>
              <a:ext uri="{FF2B5EF4-FFF2-40B4-BE49-F238E27FC236}">
                <a16:creationId xmlns:a16="http://schemas.microsoft.com/office/drawing/2014/main" id="{7C9BDB82-4EFB-4F61-9525-8DAC4BB96D25}"/>
              </a:ext>
            </a:extLst>
          </p:cNvPr>
          <p:cNvSpPr/>
          <p:nvPr/>
        </p:nvSpPr>
        <p:spPr>
          <a:xfrm>
            <a:off x="6285349" y="7349668"/>
            <a:ext cx="66270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9" name="矢印: 右 28">
            <a:extLst>
              <a:ext uri="{FF2B5EF4-FFF2-40B4-BE49-F238E27FC236}">
                <a16:creationId xmlns:a16="http://schemas.microsoft.com/office/drawing/2014/main" id="{56135C11-9AC6-4B78-BD01-A3AE8E83D9C8}"/>
              </a:ext>
            </a:extLst>
          </p:cNvPr>
          <p:cNvSpPr/>
          <p:nvPr/>
        </p:nvSpPr>
        <p:spPr>
          <a:xfrm rot="10800000">
            <a:off x="3477682" y="7334775"/>
            <a:ext cx="66270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250639681"/>
      </p:ext>
    </p:extLst>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D32AAE8-C10E-4A98-BA64-CA7142AB0282}"/>
              </a:ext>
            </a:extLst>
          </p:cNvPr>
          <p:cNvSpPr>
            <a:spLocks noGrp="1"/>
          </p:cNvSpPr>
          <p:nvPr>
            <p:ph idx="1"/>
          </p:nvPr>
        </p:nvSpPr>
        <p:spPr>
          <a:xfrm>
            <a:off x="918711" y="1239251"/>
            <a:ext cx="16441949" cy="4788187"/>
          </a:xfrm>
        </p:spPr>
        <p:txBody>
          <a:bodyPr/>
          <a:lstStyle/>
          <a:p>
            <a:pPr marL="0" indent="0">
              <a:buNone/>
            </a:pPr>
            <a:r>
              <a:rPr kumimoji="1" lang="ja-JP" altLang="en-US" dirty="0">
                <a:latin typeface="+mn-ea"/>
              </a:rPr>
              <a:t>以下のような「上位レベルの決断」の上であれば問題ない</a:t>
            </a:r>
            <a:endParaRPr kumimoji="1" lang="en-US" altLang="ja-JP" dirty="0">
              <a:latin typeface="+mn-ea"/>
            </a:endParaRPr>
          </a:p>
          <a:p>
            <a:pPr marL="571500" indent="-571500">
              <a:buFont typeface="Arial" panose="020B0604020202020204" pitchFamily="34" charset="0"/>
              <a:buChar char="•"/>
            </a:pPr>
            <a:r>
              <a:rPr kumimoji="1" lang="ja-JP" altLang="en-US" dirty="0">
                <a:latin typeface="+mn-ea"/>
              </a:rPr>
              <a:t>開発生産性・品質を考慮した結果、</a:t>
            </a:r>
            <a:r>
              <a:rPr kumimoji="1" lang="en-US" altLang="ja-JP" dirty="0" err="1">
                <a:latin typeface="+mn-ea"/>
              </a:rPr>
              <a:t>androidx.cardview</a:t>
            </a:r>
            <a:r>
              <a:rPr kumimoji="1" lang="ja-JP" altLang="en-US" dirty="0">
                <a:latin typeface="+mn-ea"/>
              </a:rPr>
              <a:t>を利用したほうが「より良い」</a:t>
            </a:r>
            <a:endParaRPr kumimoji="1" lang="en-US" altLang="ja-JP" dirty="0">
              <a:latin typeface="+mn-ea"/>
            </a:endParaRPr>
          </a:p>
          <a:p>
            <a:pPr marL="571500" indent="-571500">
              <a:buFont typeface="Arial" panose="020B0604020202020204" pitchFamily="34" charset="0"/>
              <a:buChar char="•"/>
            </a:pPr>
            <a:r>
              <a:rPr kumimoji="1" lang="en-US" altLang="ja-JP" dirty="0" err="1">
                <a:latin typeface="+mn-ea"/>
              </a:rPr>
              <a:t>androidx.cardview</a:t>
            </a:r>
            <a:r>
              <a:rPr kumimoji="1" lang="ja-JP" altLang="en-US" dirty="0">
                <a:latin typeface="+mn-ea"/>
              </a:rPr>
              <a:t>は十分に後方互換性を考慮して開発されており、その変化をアプリケーションは許容できる・する</a:t>
            </a:r>
            <a:endParaRPr kumimoji="1" lang="en-US" altLang="ja-JP" dirty="0">
              <a:latin typeface="+mn-ea"/>
            </a:endParaRPr>
          </a:p>
          <a:p>
            <a:pPr marL="571500" indent="-571500">
              <a:buFont typeface="Arial" panose="020B0604020202020204" pitchFamily="34" charset="0"/>
              <a:buChar char="•"/>
            </a:pPr>
            <a:r>
              <a:rPr kumimoji="1" lang="ja-JP" altLang="en-US" dirty="0">
                <a:latin typeface="+mn-ea"/>
              </a:rPr>
              <a:t>ただし依存関係は</a:t>
            </a:r>
            <a:r>
              <a:rPr kumimoji="1" lang="en-US" altLang="ja-JP" dirty="0">
                <a:latin typeface="+mn-ea"/>
              </a:rPr>
              <a:t>presentation</a:t>
            </a:r>
            <a:r>
              <a:rPr kumimoji="1" lang="ja-JP" altLang="en-US" dirty="0">
                <a:latin typeface="+mn-ea"/>
              </a:rPr>
              <a:t>内に限定する</a:t>
            </a:r>
          </a:p>
          <a:p>
            <a:pPr marL="0" indent="0">
              <a:buNone/>
            </a:pPr>
            <a:endParaRPr kumimoji="1" lang="ja-JP" altLang="en-US" dirty="0"/>
          </a:p>
        </p:txBody>
      </p:sp>
      <p:sp>
        <p:nvSpPr>
          <p:cNvPr id="5" name="タイトル 4">
            <a:extLst>
              <a:ext uri="{FF2B5EF4-FFF2-40B4-BE49-F238E27FC236}">
                <a16:creationId xmlns:a16="http://schemas.microsoft.com/office/drawing/2014/main" id="{4EF0E664-6CBE-4988-B973-B6FB69772219}"/>
              </a:ext>
            </a:extLst>
          </p:cNvPr>
          <p:cNvSpPr>
            <a:spLocks noGrp="1"/>
          </p:cNvSpPr>
          <p:nvPr>
            <p:ph type="title"/>
          </p:nvPr>
        </p:nvSpPr>
        <p:spPr/>
        <p:txBody>
          <a:bodyPr/>
          <a:lstStyle/>
          <a:p>
            <a:r>
              <a:rPr kumimoji="1" lang="ja-JP" altLang="en-US"/>
              <a:t>関心の粒度による上下関係</a:t>
            </a:r>
          </a:p>
        </p:txBody>
      </p:sp>
      <p:sp>
        <p:nvSpPr>
          <p:cNvPr id="16" name="正方形/長方形 15">
            <a:extLst>
              <a:ext uri="{FF2B5EF4-FFF2-40B4-BE49-F238E27FC236}">
                <a16:creationId xmlns:a16="http://schemas.microsoft.com/office/drawing/2014/main" id="{50045DB2-4974-47EC-938C-92479A55BACE}"/>
              </a:ext>
            </a:extLst>
          </p:cNvPr>
          <p:cNvSpPr/>
          <p:nvPr/>
        </p:nvSpPr>
        <p:spPr>
          <a:xfrm>
            <a:off x="735090" y="5950855"/>
            <a:ext cx="16625570" cy="359400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HatPepper</a:t>
            </a:r>
            <a:r>
              <a:rPr kumimoji="1" lang="ja-JP" altLang="en-US" sz="4000">
                <a:latin typeface="M+ 1c light" panose="020B0403020204020204" pitchFamily="50" charset="-128"/>
                <a:ea typeface="M+ 1c light" panose="020B0403020204020204" pitchFamily="50" charset="-128"/>
                <a:cs typeface="M+ 1c light" panose="020B0403020204020204" pitchFamily="50" charset="-128"/>
              </a:rPr>
              <a:t> アプリケーション</a:t>
            </a:r>
            <a:endParaRPr kumimoji="1" lang="ja-JP" altLang="en-US" sz="4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7" name="正方形/長方形 16">
            <a:extLst>
              <a:ext uri="{FF2B5EF4-FFF2-40B4-BE49-F238E27FC236}">
                <a16:creationId xmlns:a16="http://schemas.microsoft.com/office/drawing/2014/main" id="{EADFF870-1834-47A0-BE23-2072AA427793}"/>
              </a:ext>
            </a:extLst>
          </p:cNvPr>
          <p:cNvSpPr/>
          <p:nvPr/>
        </p:nvSpPr>
        <p:spPr>
          <a:xfrm>
            <a:off x="9657511" y="6884537"/>
            <a:ext cx="3211940" cy="2480798"/>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dirty="0">
                <a:latin typeface="M+ 1c light" panose="020B0403020204020204" pitchFamily="50" charset="-128"/>
                <a:ea typeface="M+ 1c light" panose="020B0403020204020204" pitchFamily="50" charset="-128"/>
                <a:cs typeface="M+ 1c light" panose="020B0403020204020204" pitchFamily="50" charset="-128"/>
              </a:rPr>
              <a:t>Application</a:t>
            </a:r>
            <a:endParaRPr kumimoji="1" lang="ja-JP" altLang="en-US" sz="4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8" name="正方形/長方形 17">
            <a:extLst>
              <a:ext uri="{FF2B5EF4-FFF2-40B4-BE49-F238E27FC236}">
                <a16:creationId xmlns:a16="http://schemas.microsoft.com/office/drawing/2014/main" id="{C765ABA9-8209-4A77-86F7-5B8A747247E0}"/>
              </a:ext>
            </a:extLst>
          </p:cNvPr>
          <p:cNvSpPr/>
          <p:nvPr/>
        </p:nvSpPr>
        <p:spPr>
          <a:xfrm>
            <a:off x="13003164" y="6884535"/>
            <a:ext cx="3715782" cy="2480799"/>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infrastructure</a:t>
            </a:r>
            <a:endParaRPr kumimoji="1" lang="ja-JP" altLang="en-US" sz="4000">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正方形/長方形 18">
            <a:extLst>
              <a:ext uri="{FF2B5EF4-FFF2-40B4-BE49-F238E27FC236}">
                <a16:creationId xmlns:a16="http://schemas.microsoft.com/office/drawing/2014/main" id="{D9D3D830-B66F-4AC3-878F-F80E2CE98F00}"/>
              </a:ext>
            </a:extLst>
          </p:cNvPr>
          <p:cNvSpPr/>
          <p:nvPr/>
        </p:nvSpPr>
        <p:spPr>
          <a:xfrm>
            <a:off x="952260" y="6884537"/>
            <a:ext cx="8571538" cy="2480797"/>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presentation</a:t>
            </a:r>
            <a:endParaRPr kumimoji="1" lang="ja-JP" altLang="en-US" sz="4000">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正方形/長方形 21">
            <a:extLst>
              <a:ext uri="{FF2B5EF4-FFF2-40B4-BE49-F238E27FC236}">
                <a16:creationId xmlns:a16="http://schemas.microsoft.com/office/drawing/2014/main" id="{38E0BC3A-CB6C-42AE-8E74-48CA7ABFB849}"/>
              </a:ext>
            </a:extLst>
          </p:cNvPr>
          <p:cNvSpPr/>
          <p:nvPr/>
        </p:nvSpPr>
        <p:spPr>
          <a:xfrm>
            <a:off x="6883160" y="7678055"/>
            <a:ext cx="2273300" cy="1476826"/>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view model</a:t>
            </a:r>
            <a:endParaRPr kumimoji="1" lang="ja-JP" altLang="en-US" sz="40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28" name="正方形/長方形 27">
            <a:extLst>
              <a:ext uri="{FF2B5EF4-FFF2-40B4-BE49-F238E27FC236}">
                <a16:creationId xmlns:a16="http://schemas.microsoft.com/office/drawing/2014/main" id="{C9478119-F36B-4DF7-AA16-3956385694E8}"/>
              </a:ext>
            </a:extLst>
          </p:cNvPr>
          <p:cNvSpPr/>
          <p:nvPr/>
        </p:nvSpPr>
        <p:spPr>
          <a:xfrm>
            <a:off x="4101859" y="7678055"/>
            <a:ext cx="2273300" cy="1476826"/>
          </a:xfrm>
          <a:prstGeom prst="rect">
            <a:avLst/>
          </a:prstGeom>
          <a:ln/>
        </p:spPr>
        <p:style>
          <a:lnRef idx="2">
            <a:schemeClr val="accent5"/>
          </a:lnRef>
          <a:fillRef idx="1">
            <a:schemeClr val="lt1"/>
          </a:fillRef>
          <a:effectRef idx="0">
            <a:schemeClr val="accent5"/>
          </a:effectRef>
          <a:fontRef idx="minor">
            <a:schemeClr val="dk1"/>
          </a:fontRef>
        </p:style>
        <p:txBody>
          <a:bodyPr tIns="216000" rtlCol="0" anchor="ctr"/>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view</a:t>
            </a:r>
            <a:endParaRPr kumimoji="1" lang="ja-JP" altLang="en-US" sz="4000">
              <a:latin typeface="M+ 1c light" panose="020B0403020204020204" pitchFamily="50" charset="-128"/>
              <a:ea typeface="M+ 1c light" panose="020B0403020204020204" pitchFamily="50" charset="-128"/>
              <a:cs typeface="M+ 1c light" panose="020B0403020204020204" pitchFamily="50" charset="-128"/>
            </a:endParaRPr>
          </a:p>
        </p:txBody>
      </p:sp>
      <p:sp>
        <p:nvSpPr>
          <p:cNvPr id="29" name="正方形/長方形 28">
            <a:extLst>
              <a:ext uri="{FF2B5EF4-FFF2-40B4-BE49-F238E27FC236}">
                <a16:creationId xmlns:a16="http://schemas.microsoft.com/office/drawing/2014/main" id="{03778B03-DF5F-4A56-B1A5-058704FE3C84}"/>
              </a:ext>
            </a:extLst>
          </p:cNvPr>
          <p:cNvSpPr/>
          <p:nvPr/>
        </p:nvSpPr>
        <p:spPr>
          <a:xfrm>
            <a:off x="1092923" y="7678055"/>
            <a:ext cx="2500935" cy="1476826"/>
          </a:xfrm>
          <a:prstGeom prst="rect">
            <a:avLst/>
          </a:prstGeom>
          <a:solidFill>
            <a:srgbClr val="FFCCFF"/>
          </a:solidFill>
          <a:ln/>
        </p:spPr>
        <p:style>
          <a:lnRef idx="2">
            <a:schemeClr val="accent5"/>
          </a:lnRef>
          <a:fillRef idx="1">
            <a:schemeClr val="lt1"/>
          </a:fillRef>
          <a:effectRef idx="0">
            <a:schemeClr val="accent5"/>
          </a:effectRef>
          <a:fontRef idx="minor">
            <a:schemeClr val="dk1"/>
          </a:fontRef>
        </p:style>
        <p:txBody>
          <a:bodyPr tIns="216000" rtlCol="0" anchor="t"/>
          <a:lstStyle/>
          <a:p>
            <a:pPr algn="ctr"/>
            <a:r>
              <a:rPr kumimoji="1" lang="en-US" altLang="ja-JP" sz="4000">
                <a:latin typeface="M+ 1c light" panose="020B0403020204020204" pitchFamily="50" charset="-128"/>
                <a:ea typeface="M+ 1c light" panose="020B0403020204020204" pitchFamily="50" charset="-128"/>
                <a:cs typeface="M+ 1c light" panose="020B0403020204020204" pitchFamily="50" charset="-128"/>
              </a:rPr>
              <a:t>androidx.cardview</a:t>
            </a:r>
          </a:p>
        </p:txBody>
      </p:sp>
      <p:sp>
        <p:nvSpPr>
          <p:cNvPr id="30" name="矢印: 右 29">
            <a:extLst>
              <a:ext uri="{FF2B5EF4-FFF2-40B4-BE49-F238E27FC236}">
                <a16:creationId xmlns:a16="http://schemas.microsoft.com/office/drawing/2014/main" id="{36FA6438-5C1A-48A0-A06F-E01EABE8DF0F}"/>
              </a:ext>
            </a:extLst>
          </p:cNvPr>
          <p:cNvSpPr/>
          <p:nvPr/>
        </p:nvSpPr>
        <p:spPr>
          <a:xfrm>
            <a:off x="6297808" y="8046353"/>
            <a:ext cx="66270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31" name="矢印: 右 30">
            <a:extLst>
              <a:ext uri="{FF2B5EF4-FFF2-40B4-BE49-F238E27FC236}">
                <a16:creationId xmlns:a16="http://schemas.microsoft.com/office/drawing/2014/main" id="{3D4ABEAC-DA78-4C16-9D6E-3310F69762B9}"/>
              </a:ext>
            </a:extLst>
          </p:cNvPr>
          <p:cNvSpPr/>
          <p:nvPr/>
        </p:nvSpPr>
        <p:spPr>
          <a:xfrm rot="10800000">
            <a:off x="3490141" y="8031460"/>
            <a:ext cx="66270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740981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p:txBody>
          <a:bodyPr/>
          <a:lstStyle/>
          <a:p>
            <a:r>
              <a:rPr kumimoji="1" lang="ja-JP" altLang="en-US" dirty="0"/>
              <a:t>本当に大切なことは一つだけ</a:t>
            </a:r>
          </a:p>
        </p:txBody>
      </p:sp>
      <p:grpSp>
        <p:nvGrpSpPr>
          <p:cNvPr id="6" name="グループ化 5">
            <a:extLst>
              <a:ext uri="{FF2B5EF4-FFF2-40B4-BE49-F238E27FC236}">
                <a16:creationId xmlns:a16="http://schemas.microsoft.com/office/drawing/2014/main" id="{347C2422-CB3A-4B84-9740-F4F46EF1877A}"/>
              </a:ext>
            </a:extLst>
          </p:cNvPr>
          <p:cNvGrpSpPr/>
          <p:nvPr/>
        </p:nvGrpSpPr>
        <p:grpSpPr>
          <a:xfrm>
            <a:off x="8183539" y="2581776"/>
            <a:ext cx="9250022" cy="5905500"/>
            <a:chOff x="5396459" y="3912265"/>
            <a:chExt cx="9250022" cy="5905500"/>
          </a:xfrm>
        </p:grpSpPr>
        <p:pic>
          <p:nvPicPr>
            <p:cNvPr id="10" name="図 9">
              <a:extLst>
                <a:ext uri="{FF2B5EF4-FFF2-40B4-BE49-F238E27FC236}">
                  <a16:creationId xmlns:a16="http://schemas.microsoft.com/office/drawing/2014/main" id="{EE655480-082B-4245-921C-A468BDE911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2481" y="3912265"/>
              <a:ext cx="9144000" cy="5905500"/>
            </a:xfrm>
            <a:prstGeom prst="rect">
              <a:avLst/>
            </a:prstGeom>
          </p:spPr>
        </p:pic>
        <p:sp>
          <p:nvSpPr>
            <p:cNvPr id="29" name="四角形: 角を丸くする 28">
              <a:extLst>
                <a:ext uri="{FF2B5EF4-FFF2-40B4-BE49-F238E27FC236}">
                  <a16:creationId xmlns:a16="http://schemas.microsoft.com/office/drawing/2014/main" id="{E9994140-A4F6-4B0A-9A2B-0CE90EFA0458}"/>
                </a:ext>
              </a:extLst>
            </p:cNvPr>
            <p:cNvSpPr/>
            <p:nvPr/>
          </p:nvSpPr>
          <p:spPr>
            <a:xfrm>
              <a:off x="5396459" y="6475750"/>
              <a:ext cx="2818151" cy="614463"/>
            </a:xfrm>
            <a:prstGeom prst="roundRect">
              <a:avLst>
                <a:gd name="adj" fmla="val 6819"/>
              </a:avLst>
            </a:prstGeom>
            <a:solidFill>
              <a:srgbClr val="C00000">
                <a:alpha val="10196"/>
              </a:srgbClr>
            </a:solid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18" name="テキスト ボックス 17">
            <a:extLst>
              <a:ext uri="{FF2B5EF4-FFF2-40B4-BE49-F238E27FC236}">
                <a16:creationId xmlns:a16="http://schemas.microsoft.com/office/drawing/2014/main" id="{8BC025FE-0E07-472E-8336-AD5CC673132D}"/>
              </a:ext>
            </a:extLst>
          </p:cNvPr>
          <p:cNvSpPr txBox="1"/>
          <p:nvPr/>
        </p:nvSpPr>
        <p:spPr>
          <a:xfrm>
            <a:off x="793698" y="1670905"/>
            <a:ext cx="16639863" cy="1200329"/>
          </a:xfrm>
          <a:prstGeom prst="rect">
            <a:avLst/>
          </a:prstGeom>
          <a:noFill/>
        </p:spPr>
        <p:txBody>
          <a:bodyPr wrap="square" rtlCol="0">
            <a:spAutoFit/>
          </a:bodyPr>
          <a:lstStyle/>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「依存性は、内側（上位レベルの方針）だけに</a:t>
            </a:r>
            <a:endPar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r>
              <a:rPr kumimoji="1" lang="ja-JP" altLang="en-US"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向かっていなければいけない。」</a:t>
            </a:r>
            <a:r>
              <a:rPr kumimoji="1" lang="en-US" altLang="ja-JP" sz="36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a:t>
            </a:r>
            <a:endParaRPr kumimoji="1" lang="ja-JP" altLang="en-US" sz="28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p:txBody>
      </p:sp>
      <p:sp>
        <p:nvSpPr>
          <p:cNvPr id="8" name="テキスト ボックス 7">
            <a:extLst>
              <a:ext uri="{FF2B5EF4-FFF2-40B4-BE49-F238E27FC236}">
                <a16:creationId xmlns:a16="http://schemas.microsoft.com/office/drawing/2014/main" id="{BDCE6CF5-B661-4849-8F7F-45A60E1CEB90}"/>
              </a:ext>
            </a:extLst>
          </p:cNvPr>
          <p:cNvSpPr txBox="1"/>
          <p:nvPr/>
        </p:nvSpPr>
        <p:spPr>
          <a:xfrm>
            <a:off x="1034322" y="9182202"/>
            <a:ext cx="9618852" cy="461665"/>
          </a:xfrm>
          <a:prstGeom prst="rect">
            <a:avLst/>
          </a:prstGeom>
          <a:noFill/>
        </p:spPr>
        <p:txBody>
          <a:bodyPr wrap="none" rtlCol="0">
            <a:spAutoFit/>
          </a:bodyPr>
          <a:lstStyle/>
          <a:p>
            <a:r>
              <a:rPr kumimoji="1" lang="en-US" altLang="ja-JP" sz="24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a:t>
            </a:r>
            <a:r>
              <a:rPr kumimoji="1" lang="ja-JP" altLang="en-US" sz="24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出典</a:t>
            </a:r>
            <a:r>
              <a:rPr kumimoji="1" lang="ja-JP" altLang="en-US" sz="24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a:t>
            </a:r>
            <a:r>
              <a:rPr kumimoji="1" lang="en-US" altLang="ja-JP" sz="24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Clean Architecture</a:t>
            </a:r>
            <a:r>
              <a:rPr kumimoji="1" lang="ja-JP" altLang="en-US" sz="24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達人に学ぶソフトウェアの構造と設計</a:t>
            </a:r>
            <a:endParaRPr kumimoji="1" lang="en-US" altLang="ja-JP" sz="24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p:txBody>
      </p:sp>
      <p:cxnSp>
        <p:nvCxnSpPr>
          <p:cNvPr id="30" name="直線矢印コネクタ 29">
            <a:extLst>
              <a:ext uri="{FF2B5EF4-FFF2-40B4-BE49-F238E27FC236}">
                <a16:creationId xmlns:a16="http://schemas.microsoft.com/office/drawing/2014/main" id="{5DC9B428-F2EB-42FD-A923-95CFC16B04CA}"/>
              </a:ext>
            </a:extLst>
          </p:cNvPr>
          <p:cNvCxnSpPr>
            <a:cxnSpLocks/>
          </p:cNvCxnSpPr>
          <p:nvPr/>
        </p:nvCxnSpPr>
        <p:spPr>
          <a:xfrm>
            <a:off x="6325069" y="3173919"/>
            <a:ext cx="1858470" cy="1971342"/>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1415773"/>
      </p:ext>
    </p:extLst>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FF78B5-553B-481A-B45D-D686083B59A7}"/>
              </a:ext>
            </a:extLst>
          </p:cNvPr>
          <p:cNvSpPr>
            <a:spLocks noGrp="1"/>
          </p:cNvSpPr>
          <p:nvPr>
            <p:ph type="title"/>
          </p:nvPr>
        </p:nvSpPr>
        <p:spPr/>
        <p:txBody>
          <a:bodyPr/>
          <a:lstStyle/>
          <a:p>
            <a:r>
              <a:rPr kumimoji="1" lang="ja-JP" altLang="en-US"/>
              <a:t>そもそも</a:t>
            </a:r>
          </a:p>
        </p:txBody>
      </p:sp>
      <p:sp>
        <p:nvSpPr>
          <p:cNvPr id="3" name="テキスト プレースホルダー 2">
            <a:extLst>
              <a:ext uri="{FF2B5EF4-FFF2-40B4-BE49-F238E27FC236}">
                <a16:creationId xmlns:a16="http://schemas.microsoft.com/office/drawing/2014/main" id="{10EF5693-3524-466B-B191-90356B823B71}"/>
              </a:ext>
            </a:extLst>
          </p:cNvPr>
          <p:cNvSpPr>
            <a:spLocks noGrp="1"/>
          </p:cNvSpPr>
          <p:nvPr>
            <p:ph type="body" sz="quarter" idx="12"/>
          </p:nvPr>
        </p:nvSpPr>
        <p:spPr/>
        <p:txBody>
          <a:bodyPr/>
          <a:lstStyle/>
          <a:p>
            <a:r>
              <a:rPr kumimoji="1" lang="ja-JP" altLang="en-US" sz="4400" dirty="0"/>
              <a:t>以下から切り離すというのはナンセンスですよね？</a:t>
            </a:r>
            <a:endParaRPr kumimoji="1" lang="en-US" altLang="ja-JP" sz="4400" dirty="0"/>
          </a:p>
          <a:p>
            <a:pPr marL="571500" indent="-571500">
              <a:buFont typeface="Arial" panose="020B0604020202020204" pitchFamily="34" charset="0"/>
              <a:buChar char="•"/>
            </a:pPr>
            <a:r>
              <a:rPr kumimoji="1" lang="en-US" altLang="ja-JP" sz="4400" dirty="0"/>
              <a:t>Android</a:t>
            </a:r>
            <a:r>
              <a:rPr kumimoji="1" lang="ja-JP" altLang="en-US" sz="4400" dirty="0"/>
              <a:t>というプラットフォーム</a:t>
            </a:r>
            <a:endParaRPr kumimoji="1" lang="en-US" altLang="ja-JP" sz="4400" dirty="0"/>
          </a:p>
          <a:p>
            <a:pPr marL="571500" indent="-571500">
              <a:buFont typeface="Arial" panose="020B0604020202020204" pitchFamily="34" charset="0"/>
              <a:buChar char="•"/>
            </a:pPr>
            <a:r>
              <a:rPr kumimoji="1" lang="en-US" altLang="ja-JP" sz="4400" dirty="0"/>
              <a:t>Kotlin</a:t>
            </a:r>
            <a:r>
              <a:rPr kumimoji="1" lang="ja-JP" altLang="en-US" sz="4400" dirty="0"/>
              <a:t>というプログラミング言語</a:t>
            </a:r>
            <a:endParaRPr kumimoji="1" lang="en-US" altLang="ja-JP" sz="4400" dirty="0"/>
          </a:p>
          <a:p>
            <a:pPr marL="571500" indent="-571500">
              <a:buFont typeface="Arial" panose="020B0604020202020204" pitchFamily="34" charset="0"/>
              <a:buChar char="•"/>
            </a:pPr>
            <a:r>
              <a:rPr kumimoji="1" lang="en-US" altLang="ja-JP" sz="4400"/>
              <a:t>Android</a:t>
            </a:r>
            <a:r>
              <a:rPr kumimoji="1" lang="ja-JP" altLang="en-US" sz="4400"/>
              <a:t> </a:t>
            </a:r>
            <a:r>
              <a:rPr kumimoji="1" lang="en-US" altLang="ja-JP" sz="4400"/>
              <a:t>Studio</a:t>
            </a:r>
            <a:r>
              <a:rPr kumimoji="1" lang="ja-JP" altLang="en-US" sz="4400" dirty="0"/>
              <a:t>という</a:t>
            </a:r>
            <a:r>
              <a:rPr kumimoji="1" lang="en-US" altLang="ja-JP" sz="4400" dirty="0"/>
              <a:t>IDE</a:t>
            </a:r>
          </a:p>
          <a:p>
            <a:pPr marL="571500" indent="-571500">
              <a:buFont typeface="Arial" panose="020B0604020202020204" pitchFamily="34" charset="0"/>
              <a:buChar char="•"/>
            </a:pPr>
            <a:r>
              <a:rPr kumimoji="1" lang="en-US" altLang="ja-JP" sz="4400" dirty="0"/>
              <a:t>Gradle</a:t>
            </a:r>
            <a:r>
              <a:rPr kumimoji="1" lang="ja-JP" altLang="en-US" sz="4400" dirty="0"/>
              <a:t>というビルドツール</a:t>
            </a:r>
            <a:endParaRPr kumimoji="1" lang="en-US" altLang="ja-JP" sz="4400" dirty="0"/>
          </a:p>
          <a:p>
            <a:pPr marL="571500" indent="-571500">
              <a:buFont typeface="Arial" panose="020B0604020202020204" pitchFamily="34" charset="0"/>
              <a:buChar char="•"/>
            </a:pPr>
            <a:r>
              <a:rPr kumimoji="1" lang="ja-JP" altLang="en-US" sz="4400" dirty="0"/>
              <a:t>などなど</a:t>
            </a:r>
            <a:endParaRPr kumimoji="1" lang="en-US" altLang="ja-JP" sz="4400" dirty="0"/>
          </a:p>
        </p:txBody>
      </p:sp>
    </p:spTree>
    <p:extLst>
      <p:ext uri="{BB962C8B-B14F-4D97-AF65-F5344CB8AC3E}">
        <p14:creationId xmlns:p14="http://schemas.microsoft.com/office/powerpoint/2010/main" val="1109182859"/>
      </p:ext>
    </p:extLst>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2758C78-6488-480B-8673-CF4821797E6D}"/>
              </a:ext>
            </a:extLst>
          </p:cNvPr>
          <p:cNvSpPr>
            <a:spLocks noGrp="1"/>
          </p:cNvSpPr>
          <p:nvPr>
            <p:ph type="title"/>
          </p:nvPr>
        </p:nvSpPr>
        <p:spPr/>
        <p:txBody>
          <a:bodyPr/>
          <a:lstStyle/>
          <a:p>
            <a:r>
              <a:rPr kumimoji="1" lang="ja-JP" altLang="en-US"/>
              <a:t>抽象と具象は程度の問題</a:t>
            </a:r>
          </a:p>
        </p:txBody>
      </p:sp>
      <p:sp>
        <p:nvSpPr>
          <p:cNvPr id="3" name="テキスト プレースホルダー 2">
            <a:extLst>
              <a:ext uri="{FF2B5EF4-FFF2-40B4-BE49-F238E27FC236}">
                <a16:creationId xmlns:a16="http://schemas.microsoft.com/office/drawing/2014/main" id="{09734592-FC96-4827-A7E2-523760EF8B43}"/>
              </a:ext>
            </a:extLst>
          </p:cNvPr>
          <p:cNvSpPr>
            <a:spLocks noGrp="1"/>
          </p:cNvSpPr>
          <p:nvPr>
            <p:ph type="body" sz="quarter" idx="12"/>
          </p:nvPr>
        </p:nvSpPr>
        <p:spPr>
          <a:xfrm>
            <a:off x="879893" y="1648325"/>
            <a:ext cx="17083250" cy="3025275"/>
          </a:xfrm>
        </p:spPr>
        <p:txBody>
          <a:bodyPr/>
          <a:lstStyle/>
          <a:p>
            <a:pPr marL="571500" indent="-571500">
              <a:buFont typeface="Arial" panose="020B0604020202020204" pitchFamily="34" charset="0"/>
              <a:buChar char="•"/>
            </a:pPr>
            <a:r>
              <a:rPr kumimoji="1" lang="ja-JP" altLang="en-US" sz="4400"/>
              <a:t>詳細（フレームワークなど）の決定を遅らせることは、イニシャルコストの増加を招きがち</a:t>
            </a:r>
            <a:endParaRPr kumimoji="1" lang="en-US" altLang="ja-JP" sz="4400"/>
          </a:p>
          <a:p>
            <a:pPr marL="571500" indent="-571500">
              <a:buFont typeface="Arial" panose="020B0604020202020204" pitchFamily="34" charset="0"/>
              <a:buChar char="•"/>
            </a:pPr>
            <a:r>
              <a:rPr kumimoji="1" lang="ja-JP" altLang="en-US" sz="4400"/>
              <a:t>具象を早い段階で受け入れる（決定する）ことで、コストや開発期間の圧縮や、品質の向上を図るというのも、当然検討すべき</a:t>
            </a:r>
            <a:endParaRPr kumimoji="1" lang="en-US" altLang="ja-JP" sz="4400"/>
          </a:p>
        </p:txBody>
      </p:sp>
      <p:sp>
        <p:nvSpPr>
          <p:cNvPr id="4" name="テキスト プレースホルダー 2">
            <a:extLst>
              <a:ext uri="{FF2B5EF4-FFF2-40B4-BE49-F238E27FC236}">
                <a16:creationId xmlns:a16="http://schemas.microsoft.com/office/drawing/2014/main" id="{E955F7E6-7E9E-491F-B54B-2595D2B5A334}"/>
              </a:ext>
            </a:extLst>
          </p:cNvPr>
          <p:cNvSpPr txBox="1">
            <a:spLocks/>
          </p:cNvSpPr>
          <p:nvPr/>
        </p:nvSpPr>
        <p:spPr>
          <a:xfrm>
            <a:off x="1044993" y="5902825"/>
            <a:ext cx="17083250" cy="3025275"/>
          </a:xfrm>
          <a:prstGeom prst="rect">
            <a:avLst/>
          </a:prstGeom>
        </p:spPr>
        <p:txBody>
          <a:bodyPr anchor="t"/>
          <a:lstStyle>
            <a:lvl1pPr marL="0" indent="0" algn="l" defTabSz="1371600" rtl="0" eaLnBrk="1" latinLnBrk="0" hangingPunct="1">
              <a:lnSpc>
                <a:spcPct val="90000"/>
              </a:lnSpc>
              <a:spcBef>
                <a:spcPts val="1500"/>
              </a:spcBef>
              <a:buFont typeface="Wingdings" panose="05000000000000000000" pitchFamily="2" charset="2"/>
              <a:buNone/>
              <a:defRPr sz="3600" kern="1200" baseline="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kumimoji="1" lang="ja-JP" altLang="en-US" sz="4400" dirty="0"/>
              <a:t>アーキテクチャ上の「上位の方針」として受容するのは十分あり</a:t>
            </a:r>
            <a:endParaRPr kumimoji="1" lang="en-US" altLang="ja-JP" sz="4400" dirty="0"/>
          </a:p>
          <a:p>
            <a:r>
              <a:rPr kumimoji="1" lang="en-US" altLang="ja-JP" sz="4400"/>
              <a:t>Clean</a:t>
            </a:r>
            <a:r>
              <a:rPr kumimoji="1" lang="ja-JP" altLang="en-US" sz="4400"/>
              <a:t> </a:t>
            </a:r>
            <a:r>
              <a:rPr kumimoji="1" lang="en-US" altLang="ja-JP" sz="4400"/>
              <a:t>Architecture</a:t>
            </a:r>
            <a:r>
              <a:rPr kumimoji="1" lang="ja-JP" altLang="en-US" sz="4400" dirty="0"/>
              <a:t>原理主義になる必要はないが</a:t>
            </a:r>
            <a:endParaRPr kumimoji="1" lang="en-US" altLang="ja-JP" sz="4400" dirty="0"/>
          </a:p>
          <a:p>
            <a:r>
              <a:rPr kumimoji="1" lang="ja-JP" altLang="en-US" sz="4400" dirty="0"/>
              <a:t>同時</a:t>
            </a:r>
            <a:r>
              <a:rPr kumimoji="1" lang="ja-JP" altLang="en-US" sz="4400"/>
              <a:t>に</a:t>
            </a:r>
            <a:r>
              <a:rPr kumimoji="1" lang="en-US" altLang="ja-JP" sz="4400"/>
              <a:t>Anti</a:t>
            </a:r>
            <a:r>
              <a:rPr kumimoji="1" lang="ja-JP" altLang="en-US" sz="4400"/>
              <a:t> </a:t>
            </a:r>
            <a:r>
              <a:rPr kumimoji="1" lang="en-US" altLang="ja-JP" sz="4400"/>
              <a:t>Clean</a:t>
            </a:r>
            <a:r>
              <a:rPr kumimoji="1" lang="ja-JP" altLang="en-US" sz="4400"/>
              <a:t> </a:t>
            </a:r>
            <a:r>
              <a:rPr kumimoji="1" lang="en-US" altLang="ja-JP" sz="4400"/>
              <a:t>Architecture</a:t>
            </a:r>
            <a:r>
              <a:rPr kumimoji="1" lang="ja-JP" altLang="en-US" sz="4400" dirty="0"/>
              <a:t>になる必要もない</a:t>
            </a:r>
            <a:endParaRPr kumimoji="1" lang="en-US" altLang="ja-JP" sz="4400" dirty="0"/>
          </a:p>
        </p:txBody>
      </p:sp>
      <p:sp>
        <p:nvSpPr>
          <p:cNvPr id="5" name="二等辺三角形 4">
            <a:extLst>
              <a:ext uri="{FF2B5EF4-FFF2-40B4-BE49-F238E27FC236}">
                <a16:creationId xmlns:a16="http://schemas.microsoft.com/office/drawing/2014/main" id="{D103B820-8481-415B-B14D-9D6A5CBB2D00}"/>
              </a:ext>
            </a:extLst>
          </p:cNvPr>
          <p:cNvSpPr/>
          <p:nvPr/>
        </p:nvSpPr>
        <p:spPr>
          <a:xfrm rot="10800000">
            <a:off x="8527143" y="4531131"/>
            <a:ext cx="1233714" cy="110308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03B8A238-E32A-4339-8685-B8B40DDEBC43}"/>
              </a:ext>
            </a:extLst>
          </p:cNvPr>
          <p:cNvSpPr txBox="1"/>
          <p:nvPr/>
        </p:nvSpPr>
        <p:spPr>
          <a:xfrm>
            <a:off x="9760857" y="4761174"/>
            <a:ext cx="3416320" cy="646331"/>
          </a:xfrm>
          <a:prstGeom prst="rect">
            <a:avLst/>
          </a:prstGeom>
          <a:noFill/>
        </p:spPr>
        <p:txBody>
          <a:bodyPr wrap="none" rtlCol="0">
            <a:spAutoFit/>
          </a:bodyPr>
          <a:lstStyle/>
          <a:p>
            <a:r>
              <a:rPr kumimoji="1" lang="ja-JP" altLang="en-US" sz="36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これらを・・・</a:t>
            </a:r>
          </a:p>
        </p:txBody>
      </p:sp>
    </p:spTree>
    <p:extLst>
      <p:ext uri="{BB962C8B-B14F-4D97-AF65-F5344CB8AC3E}">
        <p14:creationId xmlns:p14="http://schemas.microsoft.com/office/powerpoint/2010/main" val="738875634"/>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0D6694-4BAD-4BE7-89AA-BF6938E16B6E}"/>
              </a:ext>
            </a:extLst>
          </p:cNvPr>
          <p:cNvSpPr>
            <a:spLocks noGrp="1"/>
          </p:cNvSpPr>
          <p:nvPr>
            <p:ph type="ctrTitle"/>
          </p:nvPr>
        </p:nvSpPr>
        <p:spPr/>
        <p:txBody>
          <a:bodyPr/>
          <a:lstStyle/>
          <a:p>
            <a:r>
              <a:rPr lang="en-US" altLang="ja-JP" dirty="0"/>
              <a:t>Why Dependency Injection</a:t>
            </a:r>
            <a:endParaRPr kumimoji="1" lang="ja-JP" altLang="en-US" dirty="0"/>
          </a:p>
        </p:txBody>
      </p:sp>
      <p:sp>
        <p:nvSpPr>
          <p:cNvPr id="5" name="字幕 4">
            <a:extLst>
              <a:ext uri="{FF2B5EF4-FFF2-40B4-BE49-F238E27FC236}">
                <a16:creationId xmlns:a16="http://schemas.microsoft.com/office/drawing/2014/main" id="{882F668A-4E5A-421E-A0DE-6136C1CBAA33}"/>
              </a:ext>
            </a:extLst>
          </p:cNvPr>
          <p:cNvSpPr>
            <a:spLocks noGrp="1"/>
          </p:cNvSpPr>
          <p:nvPr>
            <p:ph type="subTitle" idx="1"/>
          </p:nvPr>
        </p:nvSpPr>
        <p:spPr/>
        <p:txBody>
          <a:bodyPr/>
          <a:lstStyle/>
          <a:p>
            <a:r>
              <a:rPr lang="en-US" altLang="ja-JP" dirty="0"/>
              <a:t>Architecture</a:t>
            </a:r>
            <a:endParaRPr kumimoji="1" lang="ja-JP" altLang="en-US" dirty="0"/>
          </a:p>
        </p:txBody>
      </p:sp>
    </p:spTree>
    <p:extLst>
      <p:ext uri="{BB962C8B-B14F-4D97-AF65-F5344CB8AC3E}">
        <p14:creationId xmlns:p14="http://schemas.microsoft.com/office/powerpoint/2010/main" val="1451167173"/>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3010304D-A377-43B7-92EB-F314BB8AADDB}"/>
              </a:ext>
            </a:extLst>
          </p:cNvPr>
          <p:cNvSpPr>
            <a:spLocks noGrp="1"/>
          </p:cNvSpPr>
          <p:nvPr>
            <p:ph type="title"/>
          </p:nvPr>
        </p:nvSpPr>
        <p:spPr/>
        <p:txBody>
          <a:bodyPr/>
          <a:lstStyle/>
          <a:p>
            <a:r>
              <a:rPr kumimoji="1" lang="ja-JP" altLang="en-US"/>
              <a:t>コンポーネント図</a:t>
            </a:r>
          </a:p>
        </p:txBody>
      </p:sp>
      <p:pic>
        <p:nvPicPr>
          <p:cNvPr id="11" name="図 10">
            <a:extLst>
              <a:ext uri="{FF2B5EF4-FFF2-40B4-BE49-F238E27FC236}">
                <a16:creationId xmlns:a16="http://schemas.microsoft.com/office/drawing/2014/main" id="{3089AAFD-9AF9-D45F-E705-47F32311AE4D}"/>
              </a:ext>
            </a:extLst>
          </p:cNvPr>
          <p:cNvPicPr>
            <a:picLocks noChangeAspect="1"/>
          </p:cNvPicPr>
          <p:nvPr/>
        </p:nvPicPr>
        <p:blipFill>
          <a:blip r:embed="rId3"/>
          <a:stretch>
            <a:fillRect/>
          </a:stretch>
        </p:blipFill>
        <p:spPr>
          <a:xfrm>
            <a:off x="3624017" y="1316072"/>
            <a:ext cx="11031337" cy="8501693"/>
          </a:xfrm>
          <a:prstGeom prst="rect">
            <a:avLst/>
          </a:prstGeom>
        </p:spPr>
      </p:pic>
    </p:spTree>
    <p:extLst>
      <p:ext uri="{BB962C8B-B14F-4D97-AF65-F5344CB8AC3E}">
        <p14:creationId xmlns:p14="http://schemas.microsoft.com/office/powerpoint/2010/main" val="3994150321"/>
      </p:ext>
    </p:extLst>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A6DDAC5C-17AA-594E-2B08-7E546A47219D}"/>
              </a:ext>
            </a:extLst>
          </p:cNvPr>
          <p:cNvPicPr>
            <a:picLocks noChangeAspect="1"/>
          </p:cNvPicPr>
          <p:nvPr/>
        </p:nvPicPr>
        <p:blipFill>
          <a:blip r:embed="rId3"/>
          <a:stretch>
            <a:fillRect/>
          </a:stretch>
        </p:blipFill>
        <p:spPr>
          <a:xfrm>
            <a:off x="4305806" y="1330071"/>
            <a:ext cx="9676388" cy="8424320"/>
          </a:xfrm>
          <a:prstGeom prst="rect">
            <a:avLst/>
          </a:prstGeom>
        </p:spPr>
      </p:pic>
      <p:sp>
        <p:nvSpPr>
          <p:cNvPr id="4" name="タイトル 3">
            <a:extLst>
              <a:ext uri="{FF2B5EF4-FFF2-40B4-BE49-F238E27FC236}">
                <a16:creationId xmlns:a16="http://schemas.microsoft.com/office/drawing/2014/main" id="{8235EEC0-E0D8-42E7-A865-313EB39DCFC0}"/>
              </a:ext>
            </a:extLst>
          </p:cNvPr>
          <p:cNvSpPr>
            <a:spLocks noGrp="1"/>
          </p:cNvSpPr>
          <p:nvPr>
            <p:ph type="title"/>
          </p:nvPr>
        </p:nvSpPr>
        <p:spPr/>
        <p:txBody>
          <a:bodyPr/>
          <a:lstStyle/>
          <a:p>
            <a:r>
              <a:rPr kumimoji="1" lang="ja-JP" altLang="en-US"/>
              <a:t>クラス図</a:t>
            </a:r>
          </a:p>
        </p:txBody>
      </p:sp>
      <p:sp>
        <p:nvSpPr>
          <p:cNvPr id="7" name="円: 塗りつぶしなし 6">
            <a:extLst>
              <a:ext uri="{FF2B5EF4-FFF2-40B4-BE49-F238E27FC236}">
                <a16:creationId xmlns:a16="http://schemas.microsoft.com/office/drawing/2014/main" id="{930D986D-3BDD-AE38-7C71-F9C9883E89BC}"/>
              </a:ext>
            </a:extLst>
          </p:cNvPr>
          <p:cNvSpPr/>
          <p:nvPr/>
        </p:nvSpPr>
        <p:spPr>
          <a:xfrm>
            <a:off x="8537417" y="6237838"/>
            <a:ext cx="2064793" cy="1457608"/>
          </a:xfrm>
          <a:prstGeom prst="donut">
            <a:avLst>
              <a:gd name="adj" fmla="val 5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2668181574"/>
      </p:ext>
    </p:extLst>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pic>
        <p:nvPicPr>
          <p:cNvPr id="8" name="図 7">
            <a:extLst>
              <a:ext uri="{FF2B5EF4-FFF2-40B4-BE49-F238E27FC236}">
                <a16:creationId xmlns:a16="http://schemas.microsoft.com/office/drawing/2014/main" id="{1BEC88F0-27C3-31E5-9271-CAD6BB6D5456}"/>
              </a:ext>
            </a:extLst>
          </p:cNvPr>
          <p:cNvPicPr>
            <a:picLocks noChangeAspect="1"/>
          </p:cNvPicPr>
          <p:nvPr/>
        </p:nvPicPr>
        <p:blipFill>
          <a:blip r:embed="rId3"/>
          <a:stretch>
            <a:fillRect/>
          </a:stretch>
        </p:blipFill>
        <p:spPr>
          <a:xfrm>
            <a:off x="3596878" y="1300086"/>
            <a:ext cx="11150991" cy="8422557"/>
          </a:xfrm>
          <a:prstGeom prst="rect">
            <a:avLst/>
          </a:prstGeom>
        </p:spPr>
      </p:pic>
    </p:spTree>
    <p:extLst>
      <p:ext uri="{BB962C8B-B14F-4D97-AF65-F5344CB8AC3E}">
        <p14:creationId xmlns:p14="http://schemas.microsoft.com/office/powerpoint/2010/main" val="1162211714"/>
      </p:ext>
    </p:extLst>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E475F3E9-FF87-5641-AAF0-AB01B214A135}"/>
              </a:ext>
            </a:extLst>
          </p:cNvPr>
          <p:cNvSpPr>
            <a:spLocks noGrp="1"/>
          </p:cNvSpPr>
          <p:nvPr>
            <p:ph type="subTitle" idx="1"/>
          </p:nvPr>
        </p:nvSpPr>
        <p:spPr/>
        <p:txBody>
          <a:bodyPr/>
          <a:lstStyle/>
          <a:p>
            <a:r>
              <a:rPr lang="ja-JP" altLang="en-US" dirty="0"/>
              <a:t>関心が分離できていない</a:t>
            </a:r>
          </a:p>
        </p:txBody>
      </p:sp>
    </p:spTree>
    <p:extLst>
      <p:ext uri="{BB962C8B-B14F-4D97-AF65-F5344CB8AC3E}">
        <p14:creationId xmlns:p14="http://schemas.microsoft.com/office/powerpoint/2010/main" val="2992903518"/>
      </p:ext>
    </p:extLst>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AFF0F91B-C46A-D1C0-7A6C-D1C8905EE437}"/>
              </a:ext>
            </a:extLst>
          </p:cNvPr>
          <p:cNvPicPr>
            <a:picLocks noChangeAspect="1"/>
          </p:cNvPicPr>
          <p:nvPr/>
        </p:nvPicPr>
        <p:blipFill>
          <a:blip r:embed="rId3"/>
          <a:stretch>
            <a:fillRect/>
          </a:stretch>
        </p:blipFill>
        <p:spPr>
          <a:xfrm>
            <a:off x="4374825" y="1370088"/>
            <a:ext cx="9529722" cy="8296631"/>
          </a:xfrm>
          <a:prstGeom prst="rect">
            <a:avLst/>
          </a:prstGeom>
        </p:spPr>
      </p:pic>
      <p:sp>
        <p:nvSpPr>
          <p:cNvPr id="4" name="タイトル 3">
            <a:extLst>
              <a:ext uri="{FF2B5EF4-FFF2-40B4-BE49-F238E27FC236}">
                <a16:creationId xmlns:a16="http://schemas.microsoft.com/office/drawing/2014/main" id="{8235EEC0-E0D8-42E7-A865-313EB39DCFC0}"/>
              </a:ext>
            </a:extLst>
          </p:cNvPr>
          <p:cNvSpPr>
            <a:spLocks noGrp="1"/>
          </p:cNvSpPr>
          <p:nvPr>
            <p:ph type="title"/>
          </p:nvPr>
        </p:nvSpPr>
        <p:spPr/>
        <p:txBody>
          <a:bodyPr/>
          <a:lstStyle/>
          <a:p>
            <a:r>
              <a:rPr kumimoji="1" lang="ja-JP" altLang="en-US"/>
              <a:t>クラス図</a:t>
            </a:r>
          </a:p>
        </p:txBody>
      </p:sp>
      <p:sp>
        <p:nvSpPr>
          <p:cNvPr id="2" name="矢印: 左 1">
            <a:extLst>
              <a:ext uri="{FF2B5EF4-FFF2-40B4-BE49-F238E27FC236}">
                <a16:creationId xmlns:a16="http://schemas.microsoft.com/office/drawing/2014/main" id="{4C224CC1-1AC3-F61E-2AF8-C28BD6C17BBC}"/>
              </a:ext>
            </a:extLst>
          </p:cNvPr>
          <p:cNvSpPr/>
          <p:nvPr/>
        </p:nvSpPr>
        <p:spPr>
          <a:xfrm rot="1275689">
            <a:off x="10737761" y="5027600"/>
            <a:ext cx="1346112" cy="457200"/>
          </a:xfrm>
          <a:prstGeom prst="lef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矢印: 左 2">
            <a:extLst>
              <a:ext uri="{FF2B5EF4-FFF2-40B4-BE49-F238E27FC236}">
                <a16:creationId xmlns:a16="http://schemas.microsoft.com/office/drawing/2014/main" id="{A6F06E9C-F525-8DAD-1138-BBE59A88840E}"/>
              </a:ext>
            </a:extLst>
          </p:cNvPr>
          <p:cNvSpPr/>
          <p:nvPr/>
        </p:nvSpPr>
        <p:spPr>
          <a:xfrm rot="20341029">
            <a:off x="10737617" y="5983894"/>
            <a:ext cx="1346112" cy="457200"/>
          </a:xfrm>
          <a:prstGeom prst="lef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テキスト ボックス 4">
            <a:extLst>
              <a:ext uri="{FF2B5EF4-FFF2-40B4-BE49-F238E27FC236}">
                <a16:creationId xmlns:a16="http://schemas.microsoft.com/office/drawing/2014/main" id="{E35D4C22-F5C8-5966-D7EA-3C2D80ACCDA0}"/>
              </a:ext>
            </a:extLst>
          </p:cNvPr>
          <p:cNvSpPr txBox="1"/>
          <p:nvPr/>
        </p:nvSpPr>
        <p:spPr>
          <a:xfrm>
            <a:off x="11771341" y="4826982"/>
            <a:ext cx="699230" cy="707886"/>
          </a:xfrm>
          <a:prstGeom prst="rect">
            <a:avLst/>
          </a:prstGeom>
          <a:noFill/>
        </p:spPr>
        <p:txBody>
          <a:bodyPr wrap="none" rtlCol="0">
            <a:spAutoFit/>
          </a:bodyPr>
          <a:lstStyle/>
          <a:p>
            <a:r>
              <a:rPr kumimoji="1" lang="ja-JP" altLang="en-US" sz="4000" b="1" dirty="0">
                <a:solidFill>
                  <a:srgbClr val="C00000"/>
                </a:solidFill>
                <a:latin typeface="Open Sans Light" panose="020B0306030504020204" pitchFamily="34" charset="0"/>
                <a:ea typeface="Open Sans Light" panose="020B0306030504020204" pitchFamily="34" charset="0"/>
                <a:cs typeface="Open Sans Light" panose="020B0306030504020204" pitchFamily="34" charset="0"/>
              </a:rPr>
              <a:t>？</a:t>
            </a:r>
          </a:p>
        </p:txBody>
      </p:sp>
      <p:sp>
        <p:nvSpPr>
          <p:cNvPr id="6" name="テキスト ボックス 5">
            <a:extLst>
              <a:ext uri="{FF2B5EF4-FFF2-40B4-BE49-F238E27FC236}">
                <a16:creationId xmlns:a16="http://schemas.microsoft.com/office/drawing/2014/main" id="{F13AF40D-9485-8939-B999-AEF1F838339F}"/>
              </a:ext>
            </a:extLst>
          </p:cNvPr>
          <p:cNvSpPr txBox="1"/>
          <p:nvPr/>
        </p:nvSpPr>
        <p:spPr>
          <a:xfrm>
            <a:off x="11701482" y="6089900"/>
            <a:ext cx="699230" cy="707886"/>
          </a:xfrm>
          <a:prstGeom prst="rect">
            <a:avLst/>
          </a:prstGeom>
          <a:noFill/>
        </p:spPr>
        <p:txBody>
          <a:bodyPr wrap="none" rtlCol="0">
            <a:spAutoFit/>
          </a:bodyPr>
          <a:lstStyle/>
          <a:p>
            <a:r>
              <a:rPr kumimoji="1" lang="ja-JP" altLang="en-US" sz="4000" b="1" dirty="0">
                <a:solidFill>
                  <a:srgbClr val="C00000"/>
                </a:solidFill>
                <a:latin typeface="Open Sans Light" panose="020B0306030504020204" pitchFamily="34" charset="0"/>
                <a:ea typeface="Open Sans Light" panose="020B0306030504020204" pitchFamily="34" charset="0"/>
                <a:cs typeface="Open Sans Light" panose="020B0306030504020204" pitchFamily="34" charset="0"/>
              </a:rPr>
              <a:t>？</a:t>
            </a:r>
          </a:p>
        </p:txBody>
      </p:sp>
    </p:spTree>
    <p:extLst>
      <p:ext uri="{BB962C8B-B14F-4D97-AF65-F5344CB8AC3E}">
        <p14:creationId xmlns:p14="http://schemas.microsoft.com/office/powerpoint/2010/main" val="2952755378"/>
      </p:ext>
    </p:extLst>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6DAD11C5-06A1-47D5-AEE1-A67AD53E5ED0}"/>
              </a:ext>
            </a:extLst>
          </p:cNvPr>
          <p:cNvSpPr>
            <a:spLocks noGrp="1"/>
          </p:cNvSpPr>
          <p:nvPr>
            <p:ph type="subTitle" idx="1"/>
          </p:nvPr>
        </p:nvSpPr>
        <p:spPr/>
        <p:txBody>
          <a:bodyPr/>
          <a:lstStyle/>
          <a:p>
            <a:r>
              <a:rPr kumimoji="1" lang="ja-JP" altLang="en-US"/>
              <a:t>依存関係による安定度と柔軟性のトレードオフ</a:t>
            </a:r>
          </a:p>
        </p:txBody>
      </p:sp>
    </p:spTree>
    <p:extLst>
      <p:ext uri="{BB962C8B-B14F-4D97-AF65-F5344CB8AC3E}">
        <p14:creationId xmlns:p14="http://schemas.microsoft.com/office/powerpoint/2010/main" val="1423624597"/>
      </p:ext>
    </p:extLst>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660FFF-FA94-43AB-8CF7-CD1C2F8D7C8B}"/>
              </a:ext>
            </a:extLst>
          </p:cNvPr>
          <p:cNvSpPr>
            <a:spLocks noGrp="1"/>
          </p:cNvSpPr>
          <p:nvPr>
            <p:ph type="title"/>
          </p:nvPr>
        </p:nvSpPr>
        <p:spPr/>
        <p:txBody>
          <a:bodyPr/>
          <a:lstStyle/>
          <a:p>
            <a:r>
              <a:rPr kumimoji="1" lang="ja-JP" altLang="en-US"/>
              <a:t>依存関係による安定度と柔軟性のトレードオフ</a:t>
            </a:r>
          </a:p>
        </p:txBody>
      </p:sp>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graphicFrame>
        <p:nvGraphicFramePr>
          <p:cNvPr id="10" name="表 20">
            <a:extLst>
              <a:ext uri="{FF2B5EF4-FFF2-40B4-BE49-F238E27FC236}">
                <a16:creationId xmlns:a16="http://schemas.microsoft.com/office/drawing/2014/main" id="{BC2624AD-CE0C-4634-BFB1-CA1068CBC978}"/>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Tree>
    <p:extLst>
      <p:ext uri="{BB962C8B-B14F-4D97-AF65-F5344CB8AC3E}">
        <p14:creationId xmlns:p14="http://schemas.microsoft.com/office/powerpoint/2010/main" val="592107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C87ADCCD-FC39-425F-9863-2ADA753F56EB}"/>
              </a:ext>
            </a:extLst>
          </p:cNvPr>
          <p:cNvSpPr>
            <a:spLocks noGrp="1"/>
          </p:cNvSpPr>
          <p:nvPr>
            <p:ph type="ctrTitle"/>
          </p:nvPr>
        </p:nvSpPr>
        <p:spPr/>
        <p:txBody>
          <a:bodyPr/>
          <a:lstStyle/>
          <a:p>
            <a:r>
              <a:rPr kumimoji="1" lang="en-US" altLang="ja-JP"/>
              <a:t>Easiest Clean Architecture</a:t>
            </a:r>
            <a:endParaRPr kumimoji="1" lang="ja-JP" altLang="en-US" dirty="0"/>
          </a:p>
        </p:txBody>
      </p:sp>
      <p:sp>
        <p:nvSpPr>
          <p:cNvPr id="6" name="字幕 5">
            <a:extLst>
              <a:ext uri="{FF2B5EF4-FFF2-40B4-BE49-F238E27FC236}">
                <a16:creationId xmlns:a16="http://schemas.microsoft.com/office/drawing/2014/main" id="{F2B18021-8AA2-47AC-B68F-627FFB2E6920}"/>
              </a:ext>
            </a:extLst>
          </p:cNvPr>
          <p:cNvSpPr>
            <a:spLocks noGrp="1"/>
          </p:cNvSpPr>
          <p:nvPr>
            <p:ph type="subTitle" idx="1"/>
          </p:nvPr>
        </p:nvSpPr>
        <p:spPr/>
        <p:txBody>
          <a:bodyPr/>
          <a:lstStyle/>
          <a:p>
            <a:r>
              <a:rPr lang="en-US" altLang="ja-JP"/>
              <a:t>Goals of this session</a:t>
            </a:r>
            <a:endParaRPr kumimoji="1" lang="ja-JP" altLang="en-US" dirty="0"/>
          </a:p>
        </p:txBody>
      </p:sp>
    </p:spTree>
    <p:extLst>
      <p:ext uri="{BB962C8B-B14F-4D97-AF65-F5344CB8AC3E}">
        <p14:creationId xmlns:p14="http://schemas.microsoft.com/office/powerpoint/2010/main" val="26438624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a:xfrm>
            <a:off x="346209" y="424264"/>
            <a:ext cx="17646914" cy="770016"/>
          </a:xfrm>
        </p:spPr>
        <p:txBody>
          <a:bodyPr>
            <a:normAutofit/>
          </a:bodyPr>
          <a:lstStyle/>
          <a:p>
            <a:r>
              <a:rPr kumimoji="1" lang="ja-JP" altLang="en-US" dirty="0"/>
              <a:t>実現手段の図示</a:t>
            </a:r>
          </a:p>
        </p:txBody>
      </p:sp>
      <p:grpSp>
        <p:nvGrpSpPr>
          <p:cNvPr id="29" name="グループ化 28">
            <a:extLst>
              <a:ext uri="{FF2B5EF4-FFF2-40B4-BE49-F238E27FC236}">
                <a16:creationId xmlns:a16="http://schemas.microsoft.com/office/drawing/2014/main" id="{31B8473A-2C0F-4C58-812D-C221A03D0BC6}"/>
              </a:ext>
            </a:extLst>
          </p:cNvPr>
          <p:cNvGrpSpPr/>
          <p:nvPr/>
        </p:nvGrpSpPr>
        <p:grpSpPr>
          <a:xfrm>
            <a:off x="1720835" y="2524759"/>
            <a:ext cx="14897662" cy="6781800"/>
            <a:chOff x="346209" y="2001516"/>
            <a:chExt cx="14897662" cy="6781800"/>
          </a:xfrm>
        </p:grpSpPr>
        <p:grpSp>
          <p:nvGrpSpPr>
            <p:cNvPr id="25" name="グループ化 24">
              <a:extLst>
                <a:ext uri="{FF2B5EF4-FFF2-40B4-BE49-F238E27FC236}">
                  <a16:creationId xmlns:a16="http://schemas.microsoft.com/office/drawing/2014/main" id="{4ECB8FF0-647E-463D-B279-FDF1CF413A86}"/>
                </a:ext>
              </a:extLst>
            </p:cNvPr>
            <p:cNvGrpSpPr/>
            <p:nvPr/>
          </p:nvGrpSpPr>
          <p:grpSpPr>
            <a:xfrm>
              <a:off x="346209" y="2001516"/>
              <a:ext cx="9398000" cy="6781800"/>
              <a:chOff x="285937" y="1342868"/>
              <a:chExt cx="9398000" cy="6781800"/>
            </a:xfrm>
          </p:grpSpPr>
          <p:pic>
            <p:nvPicPr>
              <p:cNvPr id="19" name="図 18">
                <a:extLst>
                  <a:ext uri="{FF2B5EF4-FFF2-40B4-BE49-F238E27FC236}">
                    <a16:creationId xmlns:a16="http://schemas.microsoft.com/office/drawing/2014/main" id="{C1836C69-0D13-4261-8ADA-229E975CBB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937" y="1342868"/>
                <a:ext cx="9398000" cy="6781800"/>
              </a:xfrm>
              <a:prstGeom prst="rect">
                <a:avLst/>
              </a:prstGeom>
            </p:spPr>
          </p:pic>
          <p:sp>
            <p:nvSpPr>
              <p:cNvPr id="5" name="四角形: 角を丸くする 4">
                <a:extLst>
                  <a:ext uri="{FF2B5EF4-FFF2-40B4-BE49-F238E27FC236}">
                    <a16:creationId xmlns:a16="http://schemas.microsoft.com/office/drawing/2014/main" id="{28B3081C-A574-4935-ABDE-6E92590AE102}"/>
                  </a:ext>
                </a:extLst>
              </p:cNvPr>
              <p:cNvSpPr/>
              <p:nvPr/>
            </p:nvSpPr>
            <p:spPr>
              <a:xfrm>
                <a:off x="6115675" y="5391114"/>
                <a:ext cx="3238186" cy="2493711"/>
              </a:xfrm>
              <a:prstGeom prst="roundRect">
                <a:avLst>
                  <a:gd name="adj" fmla="val 6819"/>
                </a:avLst>
              </a:prstGeom>
              <a:solidFill>
                <a:srgbClr val="C00000">
                  <a:alpha val="10196"/>
                </a:srgbClr>
              </a:solid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grpSp>
        <p:sp>
          <p:nvSpPr>
            <p:cNvPr id="13" name="テキスト ボックス 12">
              <a:extLst>
                <a:ext uri="{FF2B5EF4-FFF2-40B4-BE49-F238E27FC236}">
                  <a16:creationId xmlns:a16="http://schemas.microsoft.com/office/drawing/2014/main" id="{345A841F-415E-4240-8C59-0D07910E4F7F}"/>
                </a:ext>
              </a:extLst>
            </p:cNvPr>
            <p:cNvSpPr txBox="1"/>
            <p:nvPr/>
          </p:nvSpPr>
          <p:spPr>
            <a:xfrm>
              <a:off x="10126174" y="6323176"/>
              <a:ext cx="5117697" cy="769441"/>
            </a:xfrm>
            <a:prstGeom prst="rect">
              <a:avLst/>
            </a:prstGeom>
            <a:noFill/>
          </p:spPr>
          <p:txBody>
            <a:bodyPr wrap="square" rtlCol="0">
              <a:spAutoFit/>
            </a:bodyPr>
            <a:lstStyle/>
            <a:p>
              <a:r>
                <a:rPr kumimoji="1" lang="ja-JP" altLang="en-US" sz="44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こう</a:t>
              </a:r>
              <a:r>
                <a:rPr kumimoji="1" lang="ja-JP" altLang="en-US" sz="44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すればよい </a:t>
              </a:r>
              <a:r>
                <a:rPr kumimoji="1" lang="en-US" altLang="ja-JP" sz="28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a:t>
              </a:r>
              <a:endParaRPr kumimoji="1" lang="en-US" altLang="ja-JP" sz="44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p:txBody>
        </p:sp>
        <p:cxnSp>
          <p:nvCxnSpPr>
            <p:cNvPr id="20" name="直線矢印コネクタ 19">
              <a:extLst>
                <a:ext uri="{FF2B5EF4-FFF2-40B4-BE49-F238E27FC236}">
                  <a16:creationId xmlns:a16="http://schemas.microsoft.com/office/drawing/2014/main" id="{41ED56C4-AE63-42B1-9383-78A698D52175}"/>
                </a:ext>
              </a:extLst>
            </p:cNvPr>
            <p:cNvCxnSpPr>
              <a:cxnSpLocks/>
            </p:cNvCxnSpPr>
            <p:nvPr/>
          </p:nvCxnSpPr>
          <p:spPr>
            <a:xfrm flipH="1">
              <a:off x="9522962" y="6715593"/>
              <a:ext cx="603212" cy="253914"/>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sp>
        <p:nvSpPr>
          <p:cNvPr id="26" name="テキスト ボックス 25">
            <a:extLst>
              <a:ext uri="{FF2B5EF4-FFF2-40B4-BE49-F238E27FC236}">
                <a16:creationId xmlns:a16="http://schemas.microsoft.com/office/drawing/2014/main" id="{FB4E35F9-6751-45DC-ADC9-F3A48A991EF7}"/>
              </a:ext>
            </a:extLst>
          </p:cNvPr>
          <p:cNvSpPr txBox="1"/>
          <p:nvPr/>
        </p:nvSpPr>
        <p:spPr>
          <a:xfrm>
            <a:off x="1875471" y="1536354"/>
            <a:ext cx="14588390" cy="646331"/>
          </a:xfrm>
          <a:prstGeom prst="rect">
            <a:avLst/>
          </a:prstGeom>
          <a:noFill/>
        </p:spPr>
        <p:txBody>
          <a:bodyPr wrap="square" rtlCol="0">
            <a:spAutoFit/>
          </a:bodyPr>
          <a:lstStyle/>
          <a:p>
            <a:pPr algn="ctr"/>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内側の変化に応じて、外側を呼び出したい場合どうすればよいのか？</a:t>
            </a:r>
            <a:endParaRPr kumimoji="1" lang="ja-JP" altLang="en-US" sz="28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p:txBody>
      </p:sp>
      <p:sp>
        <p:nvSpPr>
          <p:cNvPr id="31" name="テキスト ボックス 30">
            <a:extLst>
              <a:ext uri="{FF2B5EF4-FFF2-40B4-BE49-F238E27FC236}">
                <a16:creationId xmlns:a16="http://schemas.microsoft.com/office/drawing/2014/main" id="{24FE3AA4-75D9-4D32-A717-F5F479B180C7}"/>
              </a:ext>
            </a:extLst>
          </p:cNvPr>
          <p:cNvSpPr txBox="1"/>
          <p:nvPr/>
        </p:nvSpPr>
        <p:spPr>
          <a:xfrm>
            <a:off x="13267996" y="8673362"/>
            <a:ext cx="4420398" cy="523220"/>
          </a:xfrm>
          <a:prstGeom prst="rect">
            <a:avLst/>
          </a:prstGeom>
          <a:noFill/>
        </p:spPr>
        <p:txBody>
          <a:bodyPr wrap="square" rtlCol="0">
            <a:spAutoFit/>
          </a:bodyPr>
          <a:lstStyle/>
          <a:p>
            <a:r>
              <a:rPr kumimoji="1" lang="en-US" altLang="ja-JP" sz="28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a:t>
            </a:r>
            <a:r>
              <a:rPr kumimoji="1" lang="ja-JP" altLang="en-US" sz="28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 より</a:t>
            </a:r>
            <a:r>
              <a:rPr kumimoji="1" lang="ja-JP" altLang="en-US" sz="28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厳密な意図は後述</a:t>
            </a:r>
          </a:p>
        </p:txBody>
      </p:sp>
    </p:spTree>
    <p:extLst>
      <p:ext uri="{BB962C8B-B14F-4D97-AF65-F5344CB8AC3E}">
        <p14:creationId xmlns:p14="http://schemas.microsoft.com/office/powerpoint/2010/main" val="3478168520"/>
      </p:ext>
    </p:extLst>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119905" y="2990025"/>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タイトル 8">
            <a:extLst>
              <a:ext uri="{FF2B5EF4-FFF2-40B4-BE49-F238E27FC236}">
                <a16:creationId xmlns:a16="http://schemas.microsoft.com/office/drawing/2014/main" id="{E07239CD-5FDD-424E-A6CD-32F820F4F34C}"/>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1853314375"/>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119905" y="2990025"/>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8" name="爆発: 8 pt 7">
            <a:extLst>
              <a:ext uri="{FF2B5EF4-FFF2-40B4-BE49-F238E27FC236}">
                <a16:creationId xmlns:a16="http://schemas.microsoft.com/office/drawing/2014/main" id="{9E486BC4-4409-4175-B80A-B7924ACE5458}"/>
              </a:ext>
            </a:extLst>
          </p:cNvPr>
          <p:cNvSpPr/>
          <p:nvPr/>
        </p:nvSpPr>
        <p:spPr>
          <a:xfrm>
            <a:off x="1021186" y="1239251"/>
            <a:ext cx="4465213"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影響発生</a:t>
            </a:r>
          </a:p>
        </p:txBody>
      </p:sp>
      <p:sp>
        <p:nvSpPr>
          <p:cNvPr id="7" name="タイトル 6">
            <a:extLst>
              <a:ext uri="{FF2B5EF4-FFF2-40B4-BE49-F238E27FC236}">
                <a16:creationId xmlns:a16="http://schemas.microsoft.com/office/drawing/2014/main" id="{6661F052-FAE0-46D4-BF18-29526BACACCA}"/>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3463897244"/>
      </p:ext>
    </p:extLst>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119905" y="2990025"/>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8" name="爆発: 8 pt 7">
            <a:extLst>
              <a:ext uri="{FF2B5EF4-FFF2-40B4-BE49-F238E27FC236}">
                <a16:creationId xmlns:a16="http://schemas.microsoft.com/office/drawing/2014/main" id="{9E486BC4-4409-4175-B80A-B7924ACE5458}"/>
              </a:ext>
            </a:extLst>
          </p:cNvPr>
          <p:cNvSpPr/>
          <p:nvPr/>
        </p:nvSpPr>
        <p:spPr>
          <a:xfrm>
            <a:off x="1021186" y="1239251"/>
            <a:ext cx="4465213"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影響発生</a:t>
            </a:r>
          </a:p>
        </p:txBody>
      </p:sp>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タイトル 6">
            <a:extLst>
              <a:ext uri="{FF2B5EF4-FFF2-40B4-BE49-F238E27FC236}">
                <a16:creationId xmlns:a16="http://schemas.microsoft.com/office/drawing/2014/main" id="{8FD7ED83-18B6-4BA3-A36B-63D65A628300}"/>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2539281897"/>
      </p:ext>
    </p:extLst>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39997" y="3012056"/>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タイトル 10">
            <a:extLst>
              <a:ext uri="{FF2B5EF4-FFF2-40B4-BE49-F238E27FC236}">
                <a16:creationId xmlns:a16="http://schemas.microsoft.com/office/drawing/2014/main" id="{A23B8BBE-C3DB-4AD3-BDE0-3A8CC4A362B4}"/>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4270615170"/>
      </p:ext>
    </p:extLst>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39997" y="3012056"/>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4" name="思考の吹き出し: 雲形 3">
            <a:extLst>
              <a:ext uri="{FF2B5EF4-FFF2-40B4-BE49-F238E27FC236}">
                <a16:creationId xmlns:a16="http://schemas.microsoft.com/office/drawing/2014/main" id="{B6DCB6FA-36EB-4BD5-840C-F87EDCB8A797}"/>
              </a:ext>
            </a:extLst>
          </p:cNvPr>
          <p:cNvSpPr/>
          <p:nvPr/>
        </p:nvSpPr>
        <p:spPr>
          <a:xfrm>
            <a:off x="14151427" y="-82257"/>
            <a:ext cx="4789715" cy="2917608"/>
          </a:xfrm>
          <a:prstGeom prst="cloudCallout">
            <a:avLst>
              <a:gd name="adj1" fmla="val -56018"/>
              <a:gd name="adj2" fmla="val 45835"/>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別に興味</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ないなあ</a:t>
            </a:r>
            <a:r>
              <a:rPr kumimoji="1" lang="en-US" altLang="ja-JP" sz="4400">
                <a:latin typeface="M+ 1c light" panose="020B0403020204020204" pitchFamily="50" charset="-128"/>
                <a:ea typeface="M+ 1c light" panose="020B0403020204020204" pitchFamily="50" charset="-128"/>
                <a:cs typeface="M+ 1c light" panose="020B0403020204020204" pitchFamily="50" charset="-128"/>
              </a:rPr>
              <a:t>…</a:t>
            </a:r>
            <a:endParaRPr kumimoji="1" lang="ja-JP" altLang="en-US" sz="4400">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タイトル 10">
            <a:extLst>
              <a:ext uri="{FF2B5EF4-FFF2-40B4-BE49-F238E27FC236}">
                <a16:creationId xmlns:a16="http://schemas.microsoft.com/office/drawing/2014/main" id="{A23B8BBE-C3DB-4AD3-BDE0-3A8CC4A362B4}"/>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1868534598"/>
      </p:ext>
    </p:extLst>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39997" y="3012056"/>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4" name="思考の吹き出し: 雲形 3">
            <a:extLst>
              <a:ext uri="{FF2B5EF4-FFF2-40B4-BE49-F238E27FC236}">
                <a16:creationId xmlns:a16="http://schemas.microsoft.com/office/drawing/2014/main" id="{B6DCB6FA-36EB-4BD5-840C-F87EDCB8A797}"/>
              </a:ext>
            </a:extLst>
          </p:cNvPr>
          <p:cNvSpPr/>
          <p:nvPr/>
        </p:nvSpPr>
        <p:spPr>
          <a:xfrm>
            <a:off x="14151427" y="-82257"/>
            <a:ext cx="4789715" cy="2917608"/>
          </a:xfrm>
          <a:prstGeom prst="cloudCallout">
            <a:avLst>
              <a:gd name="adj1" fmla="val -56018"/>
              <a:gd name="adj2" fmla="val 45835"/>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別に興味</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ないなあ</a:t>
            </a:r>
            <a:r>
              <a:rPr kumimoji="1" lang="en-US" altLang="ja-JP" sz="4400">
                <a:latin typeface="M+ 1c light" panose="020B0403020204020204" pitchFamily="50" charset="-128"/>
                <a:ea typeface="M+ 1c light" panose="020B0403020204020204" pitchFamily="50" charset="-128"/>
                <a:cs typeface="M+ 1c light" panose="020B0403020204020204" pitchFamily="50" charset="-128"/>
              </a:rPr>
              <a:t>…</a:t>
            </a:r>
            <a:endParaRPr kumimoji="1" lang="ja-JP" altLang="en-US" sz="4400">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矢印: 左右 10">
            <a:extLst>
              <a:ext uri="{FF2B5EF4-FFF2-40B4-BE49-F238E27FC236}">
                <a16:creationId xmlns:a16="http://schemas.microsoft.com/office/drawing/2014/main" id="{8BA25E9A-FFDF-4015-8BD6-5785B595DAE6}"/>
              </a:ext>
            </a:extLst>
          </p:cNvPr>
          <p:cNvSpPr/>
          <p:nvPr/>
        </p:nvSpPr>
        <p:spPr>
          <a:xfrm>
            <a:off x="8801874" y="6393073"/>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タイトル 7">
            <a:extLst>
              <a:ext uri="{FF2B5EF4-FFF2-40B4-BE49-F238E27FC236}">
                <a16:creationId xmlns:a16="http://schemas.microsoft.com/office/drawing/2014/main" id="{E7D79B1B-7289-44BC-87C3-D679B73CBA94}"/>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912634960"/>
      </p:ext>
    </p:extLst>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矢印: 左右 10">
            <a:extLst>
              <a:ext uri="{FF2B5EF4-FFF2-40B4-BE49-F238E27FC236}">
                <a16:creationId xmlns:a16="http://schemas.microsoft.com/office/drawing/2014/main" id="{8BA25E9A-FFDF-4015-8BD6-5785B595DAE6}"/>
              </a:ext>
            </a:extLst>
          </p:cNvPr>
          <p:cNvSpPr/>
          <p:nvPr/>
        </p:nvSpPr>
        <p:spPr>
          <a:xfrm>
            <a:off x="8801874" y="6393073"/>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タイトル 7">
            <a:extLst>
              <a:ext uri="{FF2B5EF4-FFF2-40B4-BE49-F238E27FC236}">
                <a16:creationId xmlns:a16="http://schemas.microsoft.com/office/drawing/2014/main" id="{E7D79B1B-7289-44BC-87C3-D679B73CBA94}"/>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
        <p:nvSpPr>
          <p:cNvPr id="12" name="爆発: 8 pt 11">
            <a:extLst>
              <a:ext uri="{FF2B5EF4-FFF2-40B4-BE49-F238E27FC236}">
                <a16:creationId xmlns:a16="http://schemas.microsoft.com/office/drawing/2014/main" id="{D730E83D-7C0D-460F-9E49-813EC80160CC}"/>
              </a:ext>
            </a:extLst>
          </p:cNvPr>
          <p:cNvSpPr/>
          <p:nvPr/>
        </p:nvSpPr>
        <p:spPr>
          <a:xfrm>
            <a:off x="9613665" y="6687894"/>
            <a:ext cx="8674335" cy="3852168"/>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dirty="0">
                <a:latin typeface="M+ 1c light" panose="020B0403020204020204" pitchFamily="50" charset="-128"/>
                <a:ea typeface="M+ 1c light" panose="020B0403020204020204" pitchFamily="50" charset="-128"/>
                <a:cs typeface="M+ 1c light" panose="020B0403020204020204" pitchFamily="50" charset="-128"/>
              </a:rPr>
              <a:t>安定度と柔軟性はトレードオフ！</a:t>
            </a:r>
          </a:p>
        </p:txBody>
      </p:sp>
    </p:spTree>
    <p:extLst>
      <p:ext uri="{BB962C8B-B14F-4D97-AF65-F5344CB8AC3E}">
        <p14:creationId xmlns:p14="http://schemas.microsoft.com/office/powerpoint/2010/main" val="3481671208"/>
      </p:ext>
    </p:extLst>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05A344CD-32D5-4BE2-A0BD-B3FA35686531}"/>
              </a:ext>
            </a:extLst>
          </p:cNvPr>
          <p:cNvSpPr>
            <a:spLocks noGrp="1"/>
          </p:cNvSpPr>
          <p:nvPr>
            <p:ph type="subTitle" idx="1"/>
          </p:nvPr>
        </p:nvSpPr>
        <p:spPr/>
        <p:txBody>
          <a:bodyPr/>
          <a:lstStyle/>
          <a:p>
            <a:r>
              <a:rPr kumimoji="1" lang="ja-JP" altLang="en-US"/>
              <a:t>逆説的に考えると・・・</a:t>
            </a:r>
          </a:p>
        </p:txBody>
      </p:sp>
    </p:spTree>
    <p:extLst>
      <p:ext uri="{BB962C8B-B14F-4D97-AF65-F5344CB8AC3E}">
        <p14:creationId xmlns:p14="http://schemas.microsoft.com/office/powerpoint/2010/main" val="3020560378"/>
      </p:ext>
    </p:extLst>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矢印: 左右 10">
            <a:extLst>
              <a:ext uri="{FF2B5EF4-FFF2-40B4-BE49-F238E27FC236}">
                <a16:creationId xmlns:a16="http://schemas.microsoft.com/office/drawing/2014/main" id="{8BA25E9A-FFDF-4015-8BD6-5785B595DAE6}"/>
              </a:ext>
            </a:extLst>
          </p:cNvPr>
          <p:cNvSpPr/>
          <p:nvPr/>
        </p:nvSpPr>
        <p:spPr>
          <a:xfrm>
            <a:off x="8801874" y="6393073"/>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テキスト ボックス 6">
            <a:extLst>
              <a:ext uri="{FF2B5EF4-FFF2-40B4-BE49-F238E27FC236}">
                <a16:creationId xmlns:a16="http://schemas.microsoft.com/office/drawing/2014/main" id="{E6DAF1D1-4114-4161-AAA6-03BCF534F453}"/>
              </a:ext>
            </a:extLst>
          </p:cNvPr>
          <p:cNvSpPr txBox="1"/>
          <p:nvPr/>
        </p:nvSpPr>
        <p:spPr>
          <a:xfrm>
            <a:off x="1214459" y="7644787"/>
            <a:ext cx="15850454" cy="769441"/>
          </a:xfrm>
          <a:prstGeom prst="rect">
            <a:avLst/>
          </a:prstGeom>
          <a:noFill/>
        </p:spPr>
        <p:txBody>
          <a:bodyPr wrap="square" rtlCol="0">
            <a:spAutoFit/>
          </a:bodyPr>
          <a:lstStyle/>
          <a:p>
            <a:r>
              <a:rPr kumimoji="1" lang="ja-JP" altLang="en-US" sz="4400" dirty="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変更の影響を他に与えたくない側は、</a:t>
            </a:r>
            <a:r>
              <a:rPr kumimoji="1" lang="ja-JP" altLang="en-US" sz="4400" dirty="0">
                <a:solidFill>
                  <a:srgbClr val="C00000"/>
                </a:solidFill>
                <a:latin typeface="Open Sans Light" panose="020B0306030504020204" pitchFamily="34" charset="0"/>
                <a:ea typeface="M+ 1c light" panose="020B0403020204020204"/>
                <a:cs typeface="Open Sans Light" panose="020B0306030504020204" pitchFamily="34" charset="0"/>
              </a:rPr>
              <a:t>依存する側</a:t>
            </a:r>
            <a:r>
              <a:rPr kumimoji="1" lang="ja-JP" altLang="en-US" sz="4400" dirty="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に設計すべし</a:t>
            </a:r>
            <a:endParaRPr kumimoji="1" lang="en-US" altLang="ja-JP" sz="4400" dirty="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endParaRPr>
          </a:p>
        </p:txBody>
      </p:sp>
      <p:sp>
        <p:nvSpPr>
          <p:cNvPr id="12" name="タイトル 11">
            <a:extLst>
              <a:ext uri="{FF2B5EF4-FFF2-40B4-BE49-F238E27FC236}">
                <a16:creationId xmlns:a16="http://schemas.microsoft.com/office/drawing/2014/main" id="{829DC874-6E9A-46FA-89B3-A785F1F01848}"/>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2907785538"/>
      </p:ext>
    </p:extLst>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矢印: 左右 10">
            <a:extLst>
              <a:ext uri="{FF2B5EF4-FFF2-40B4-BE49-F238E27FC236}">
                <a16:creationId xmlns:a16="http://schemas.microsoft.com/office/drawing/2014/main" id="{8BA25E9A-FFDF-4015-8BD6-5785B595DAE6}"/>
              </a:ext>
            </a:extLst>
          </p:cNvPr>
          <p:cNvSpPr/>
          <p:nvPr/>
        </p:nvSpPr>
        <p:spPr>
          <a:xfrm>
            <a:off x="8801874" y="6393073"/>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テキスト ボックス 6">
            <a:extLst>
              <a:ext uri="{FF2B5EF4-FFF2-40B4-BE49-F238E27FC236}">
                <a16:creationId xmlns:a16="http://schemas.microsoft.com/office/drawing/2014/main" id="{E6DAF1D1-4114-4161-AAA6-03BCF534F453}"/>
              </a:ext>
            </a:extLst>
          </p:cNvPr>
          <p:cNvSpPr txBox="1"/>
          <p:nvPr/>
        </p:nvSpPr>
        <p:spPr>
          <a:xfrm>
            <a:off x="1455730" y="8324908"/>
            <a:ext cx="15367911" cy="769441"/>
          </a:xfrm>
          <a:prstGeom prst="rect">
            <a:avLst/>
          </a:prstGeom>
          <a:noFill/>
        </p:spPr>
        <p:txBody>
          <a:bodyPr wrap="square" rtlCol="0">
            <a:spAutoFit/>
          </a:bodyPr>
          <a:lstStyle/>
          <a:p>
            <a:r>
              <a:rPr kumimoji="1" lang="ja-JP" altLang="en-US" sz="4400" dirty="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変更の影響を受けたくない側は、</a:t>
            </a:r>
            <a:r>
              <a:rPr kumimoji="1" lang="ja-JP" altLang="en-US" sz="4400" dirty="0">
                <a:solidFill>
                  <a:srgbClr val="C00000"/>
                </a:solidFill>
                <a:latin typeface="Open Sans Light" panose="020B0306030504020204" pitchFamily="34" charset="0"/>
                <a:ea typeface="M+ 1c light" panose="020B0403020204020204"/>
                <a:cs typeface="Open Sans Light" panose="020B0306030504020204" pitchFamily="34" charset="0"/>
              </a:rPr>
              <a:t>依存される側</a:t>
            </a:r>
            <a:r>
              <a:rPr kumimoji="1" lang="ja-JP" altLang="en-US" sz="4400" dirty="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に設計すべし。</a:t>
            </a:r>
            <a:endParaRPr kumimoji="1" lang="en-US" altLang="ja-JP" sz="4400" dirty="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endParaRPr>
          </a:p>
        </p:txBody>
      </p:sp>
      <p:sp>
        <p:nvSpPr>
          <p:cNvPr id="12" name="タイトル 11">
            <a:extLst>
              <a:ext uri="{FF2B5EF4-FFF2-40B4-BE49-F238E27FC236}">
                <a16:creationId xmlns:a16="http://schemas.microsoft.com/office/drawing/2014/main" id="{829DC874-6E9A-46FA-89B3-A785F1F01848}"/>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21173674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サブタイトル 2"/>
          <p:cNvSpPr>
            <a:spLocks noGrp="1"/>
          </p:cNvSpPr>
          <p:nvPr>
            <p:ph type="subTitle" idx="1"/>
          </p:nvPr>
        </p:nvSpPr>
        <p:spPr/>
        <p:txBody>
          <a:bodyPr/>
          <a:lstStyle/>
          <a:p>
            <a:r>
              <a:rPr kumimoji="1" lang="ja-JP" altLang="en-US"/>
              <a:t>それあってますか？</a:t>
            </a:r>
          </a:p>
        </p:txBody>
      </p:sp>
    </p:spTree>
    <p:extLst>
      <p:ext uri="{BB962C8B-B14F-4D97-AF65-F5344CB8AC3E}">
        <p14:creationId xmlns:p14="http://schemas.microsoft.com/office/powerpoint/2010/main" val="446909888"/>
      </p:ext>
    </p:extLst>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CA6FD0F1-CFD8-4690-B45D-E34A5944A209}"/>
              </a:ext>
            </a:extLst>
          </p:cNvPr>
          <p:cNvSpPr>
            <a:spLocks noGrp="1"/>
          </p:cNvSpPr>
          <p:nvPr>
            <p:ph type="subTitle" idx="1"/>
          </p:nvPr>
        </p:nvSpPr>
        <p:spPr/>
        <p:txBody>
          <a:bodyPr/>
          <a:lstStyle/>
          <a:p>
            <a:r>
              <a:rPr kumimoji="1" lang="ja-JP" altLang="en-US" dirty="0"/>
              <a:t>という事で・・・</a:t>
            </a:r>
          </a:p>
        </p:txBody>
      </p:sp>
    </p:spTree>
    <p:extLst>
      <p:ext uri="{BB962C8B-B14F-4D97-AF65-F5344CB8AC3E}">
        <p14:creationId xmlns:p14="http://schemas.microsoft.com/office/powerpoint/2010/main" val="112805040"/>
      </p:ext>
    </p:extLst>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pic>
        <p:nvPicPr>
          <p:cNvPr id="6" name="図 5">
            <a:extLst>
              <a:ext uri="{FF2B5EF4-FFF2-40B4-BE49-F238E27FC236}">
                <a16:creationId xmlns:a16="http://schemas.microsoft.com/office/drawing/2014/main" id="{19B50962-D4F7-8DB2-21DD-B2DBE606BB53}"/>
              </a:ext>
            </a:extLst>
          </p:cNvPr>
          <p:cNvPicPr>
            <a:picLocks noChangeAspect="1"/>
          </p:cNvPicPr>
          <p:nvPr/>
        </p:nvPicPr>
        <p:blipFill>
          <a:blip r:embed="rId3"/>
          <a:stretch>
            <a:fillRect/>
          </a:stretch>
        </p:blipFill>
        <p:spPr>
          <a:xfrm>
            <a:off x="4528116" y="1377494"/>
            <a:ext cx="9231768" cy="8293313"/>
          </a:xfrm>
          <a:prstGeom prst="rect">
            <a:avLst/>
          </a:prstGeom>
        </p:spPr>
      </p:pic>
    </p:spTree>
    <p:extLst>
      <p:ext uri="{BB962C8B-B14F-4D97-AF65-F5344CB8AC3E}">
        <p14:creationId xmlns:p14="http://schemas.microsoft.com/office/powerpoint/2010/main" val="490284933"/>
      </p:ext>
    </p:extLst>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2" name="テキスト ボックス 1">
            <a:extLst>
              <a:ext uri="{FF2B5EF4-FFF2-40B4-BE49-F238E27FC236}">
                <a16:creationId xmlns:a16="http://schemas.microsoft.com/office/drawing/2014/main" id="{65C30EC5-16A0-3FD2-B5FA-5470AC859178}"/>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4" name="矢印: 右 3">
            <a:extLst>
              <a:ext uri="{FF2B5EF4-FFF2-40B4-BE49-F238E27FC236}">
                <a16:creationId xmlns:a16="http://schemas.microsoft.com/office/drawing/2014/main" id="{5DC97821-31D1-D08D-6055-B22E177FC7E7}"/>
              </a:ext>
            </a:extLst>
          </p:cNvPr>
          <p:cNvSpPr/>
          <p:nvPr/>
        </p:nvSpPr>
        <p:spPr>
          <a:xfrm rot="5400000">
            <a:off x="-649005" y="4905845"/>
            <a:ext cx="5236299"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pic>
        <p:nvPicPr>
          <p:cNvPr id="5" name="図 4">
            <a:extLst>
              <a:ext uri="{FF2B5EF4-FFF2-40B4-BE49-F238E27FC236}">
                <a16:creationId xmlns:a16="http://schemas.microsoft.com/office/drawing/2014/main" id="{B542F648-5528-DB93-DF03-FD2CA8624DCC}"/>
              </a:ext>
            </a:extLst>
          </p:cNvPr>
          <p:cNvPicPr>
            <a:picLocks noChangeAspect="1"/>
          </p:cNvPicPr>
          <p:nvPr/>
        </p:nvPicPr>
        <p:blipFill>
          <a:blip r:embed="rId3"/>
          <a:stretch>
            <a:fillRect/>
          </a:stretch>
        </p:blipFill>
        <p:spPr>
          <a:xfrm>
            <a:off x="4528116" y="1377494"/>
            <a:ext cx="9231768" cy="8293313"/>
          </a:xfrm>
          <a:prstGeom prst="rect">
            <a:avLst/>
          </a:prstGeom>
        </p:spPr>
      </p:pic>
    </p:spTree>
    <p:extLst>
      <p:ext uri="{BB962C8B-B14F-4D97-AF65-F5344CB8AC3E}">
        <p14:creationId xmlns:p14="http://schemas.microsoft.com/office/powerpoint/2010/main" val="889702135"/>
      </p:ext>
    </p:extLst>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図 16">
            <a:extLst>
              <a:ext uri="{FF2B5EF4-FFF2-40B4-BE49-F238E27FC236}">
                <a16:creationId xmlns:a16="http://schemas.microsoft.com/office/drawing/2014/main" id="{87D8995E-3295-280D-C6F4-93F53E084BAF}"/>
              </a:ext>
            </a:extLst>
          </p:cNvPr>
          <p:cNvPicPr>
            <a:picLocks noChangeAspect="1"/>
          </p:cNvPicPr>
          <p:nvPr/>
        </p:nvPicPr>
        <p:blipFill>
          <a:blip r:embed="rId3"/>
          <a:stretch>
            <a:fillRect/>
          </a:stretch>
        </p:blipFill>
        <p:spPr>
          <a:xfrm>
            <a:off x="4524934" y="1239251"/>
            <a:ext cx="9229503" cy="8291279"/>
          </a:xfrm>
          <a:prstGeom prst="rect">
            <a:avLst/>
          </a:prstGeom>
        </p:spPr>
      </p:pic>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5" name="四角形: 角を丸くする 4">
            <a:extLst>
              <a:ext uri="{FF2B5EF4-FFF2-40B4-BE49-F238E27FC236}">
                <a16:creationId xmlns:a16="http://schemas.microsoft.com/office/drawing/2014/main" id="{085AC3A0-B76C-E926-0D5A-09319C9DEFDE}"/>
              </a:ext>
            </a:extLst>
          </p:cNvPr>
          <p:cNvSpPr/>
          <p:nvPr/>
        </p:nvSpPr>
        <p:spPr>
          <a:xfrm>
            <a:off x="3759782" y="2754865"/>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65FE3FED-64C9-A9BA-07CF-976CFE8BDE7E}"/>
              </a:ext>
            </a:extLst>
          </p:cNvPr>
          <p:cNvSpPr txBox="1"/>
          <p:nvPr/>
        </p:nvSpPr>
        <p:spPr>
          <a:xfrm>
            <a:off x="14702220"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7" name="テキスト ボックス 6">
            <a:extLst>
              <a:ext uri="{FF2B5EF4-FFF2-40B4-BE49-F238E27FC236}">
                <a16:creationId xmlns:a16="http://schemas.microsoft.com/office/drawing/2014/main" id="{8CCF2982-B2B7-20DD-C4ED-4072EA76BD75}"/>
              </a:ext>
            </a:extLst>
          </p:cNvPr>
          <p:cNvSpPr txBox="1"/>
          <p:nvPr/>
        </p:nvSpPr>
        <p:spPr>
          <a:xfrm>
            <a:off x="16506342"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9" name="テキスト ボックス 8">
            <a:extLst>
              <a:ext uri="{FF2B5EF4-FFF2-40B4-BE49-F238E27FC236}">
                <a16:creationId xmlns:a16="http://schemas.microsoft.com/office/drawing/2014/main" id="{14FD04B6-B2C4-583C-4D8C-05DA346DD9EB}"/>
              </a:ext>
            </a:extLst>
          </p:cNvPr>
          <p:cNvSpPr txBox="1"/>
          <p:nvPr/>
        </p:nvSpPr>
        <p:spPr>
          <a:xfrm>
            <a:off x="15278885" y="4608610"/>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10" name="テキスト ボックス 9">
            <a:extLst>
              <a:ext uri="{FF2B5EF4-FFF2-40B4-BE49-F238E27FC236}">
                <a16:creationId xmlns:a16="http://schemas.microsoft.com/office/drawing/2014/main" id="{44BB128D-49EC-9770-7BD7-3748FFED4A15}"/>
              </a:ext>
            </a:extLst>
          </p:cNvPr>
          <p:cNvSpPr txBox="1"/>
          <p:nvPr/>
        </p:nvSpPr>
        <p:spPr>
          <a:xfrm>
            <a:off x="15278885" y="3155527"/>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2" name="テキスト ボックス 11">
            <a:extLst>
              <a:ext uri="{FF2B5EF4-FFF2-40B4-BE49-F238E27FC236}">
                <a16:creationId xmlns:a16="http://schemas.microsoft.com/office/drawing/2014/main" id="{355D685A-60F6-DE55-7FA9-475C416F87A9}"/>
              </a:ext>
            </a:extLst>
          </p:cNvPr>
          <p:cNvSpPr txBox="1"/>
          <p:nvPr/>
        </p:nvSpPr>
        <p:spPr>
          <a:xfrm>
            <a:off x="15278883" y="7910685"/>
            <a:ext cx="646095" cy="646331"/>
          </a:xfrm>
          <a:prstGeom prst="rect">
            <a:avLst/>
          </a:prstGeom>
          <a:noFill/>
        </p:spPr>
        <p:txBody>
          <a:bodyPr wrap="squar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④</a:t>
            </a:r>
          </a:p>
        </p:txBody>
      </p:sp>
      <p:sp>
        <p:nvSpPr>
          <p:cNvPr id="13" name="テキスト ボックス 12">
            <a:extLst>
              <a:ext uri="{FF2B5EF4-FFF2-40B4-BE49-F238E27FC236}">
                <a16:creationId xmlns:a16="http://schemas.microsoft.com/office/drawing/2014/main" id="{3DE2A16A-559B-D33B-9931-7E0A6BD604DC}"/>
              </a:ext>
            </a:extLst>
          </p:cNvPr>
          <p:cNvSpPr txBox="1"/>
          <p:nvPr/>
        </p:nvSpPr>
        <p:spPr>
          <a:xfrm>
            <a:off x="17083006" y="4606924"/>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4" name="テキスト ボックス 13">
            <a:extLst>
              <a:ext uri="{FF2B5EF4-FFF2-40B4-BE49-F238E27FC236}">
                <a16:creationId xmlns:a16="http://schemas.microsoft.com/office/drawing/2014/main" id="{5D09DDFF-D90B-0769-B9C6-498BFA891FAA}"/>
              </a:ext>
            </a:extLst>
          </p:cNvPr>
          <p:cNvSpPr txBox="1"/>
          <p:nvPr/>
        </p:nvSpPr>
        <p:spPr>
          <a:xfrm>
            <a:off x="17083007" y="3153841"/>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④</a:t>
            </a:r>
          </a:p>
        </p:txBody>
      </p:sp>
      <p:sp>
        <p:nvSpPr>
          <p:cNvPr id="15" name="テキスト ボックス 14">
            <a:extLst>
              <a:ext uri="{FF2B5EF4-FFF2-40B4-BE49-F238E27FC236}">
                <a16:creationId xmlns:a16="http://schemas.microsoft.com/office/drawing/2014/main" id="{7010CBBC-779C-991C-925B-D972C2CC0BB9}"/>
              </a:ext>
            </a:extLst>
          </p:cNvPr>
          <p:cNvSpPr txBox="1"/>
          <p:nvPr/>
        </p:nvSpPr>
        <p:spPr>
          <a:xfrm>
            <a:off x="17083006" y="7908999"/>
            <a:ext cx="646332" cy="646331"/>
          </a:xfrm>
          <a:prstGeom prst="rect">
            <a:avLst/>
          </a:prstGeom>
          <a:noFill/>
        </p:spPr>
        <p:txBody>
          <a:bodyPr wrap="non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8" name="テキスト ボックス 17">
            <a:extLst>
              <a:ext uri="{FF2B5EF4-FFF2-40B4-BE49-F238E27FC236}">
                <a16:creationId xmlns:a16="http://schemas.microsoft.com/office/drawing/2014/main" id="{1799AA65-5EA0-2BBE-1697-5EE4E592F078}"/>
              </a:ext>
            </a:extLst>
          </p:cNvPr>
          <p:cNvSpPr txBox="1"/>
          <p:nvPr/>
        </p:nvSpPr>
        <p:spPr>
          <a:xfrm>
            <a:off x="15278883" y="6471389"/>
            <a:ext cx="646095" cy="646331"/>
          </a:xfrm>
          <a:prstGeom prst="rect">
            <a:avLst/>
          </a:prstGeom>
          <a:noFill/>
        </p:spPr>
        <p:txBody>
          <a:bodyPr wrap="squar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9" name="テキスト ボックス 18">
            <a:extLst>
              <a:ext uri="{FF2B5EF4-FFF2-40B4-BE49-F238E27FC236}">
                <a16:creationId xmlns:a16="http://schemas.microsoft.com/office/drawing/2014/main" id="{3CDF77AE-A499-242C-BEE5-2F7FE21D9EC3}"/>
              </a:ext>
            </a:extLst>
          </p:cNvPr>
          <p:cNvSpPr txBox="1"/>
          <p:nvPr/>
        </p:nvSpPr>
        <p:spPr>
          <a:xfrm>
            <a:off x="17083006" y="6469703"/>
            <a:ext cx="646332" cy="646331"/>
          </a:xfrm>
          <a:prstGeom prst="rect">
            <a:avLst/>
          </a:prstGeom>
          <a:noFill/>
        </p:spPr>
        <p:txBody>
          <a:bodyPr wrap="non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20" name="四角形: 角を丸くする 19">
            <a:extLst>
              <a:ext uri="{FF2B5EF4-FFF2-40B4-BE49-F238E27FC236}">
                <a16:creationId xmlns:a16="http://schemas.microsoft.com/office/drawing/2014/main" id="{62D67C13-0009-FCFB-5E28-E38E80E1D9BD}"/>
              </a:ext>
            </a:extLst>
          </p:cNvPr>
          <p:cNvSpPr/>
          <p:nvPr/>
        </p:nvSpPr>
        <p:spPr>
          <a:xfrm>
            <a:off x="3759782" y="4230977"/>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1" name="四角形: 角を丸くする 20">
            <a:extLst>
              <a:ext uri="{FF2B5EF4-FFF2-40B4-BE49-F238E27FC236}">
                <a16:creationId xmlns:a16="http://schemas.microsoft.com/office/drawing/2014/main" id="{8D77EBF1-D288-1154-3C81-AFC985A1EBB1}"/>
              </a:ext>
            </a:extLst>
          </p:cNvPr>
          <p:cNvSpPr/>
          <p:nvPr/>
        </p:nvSpPr>
        <p:spPr>
          <a:xfrm>
            <a:off x="3759782" y="61118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四角形: 角を丸くする 21">
            <a:extLst>
              <a:ext uri="{FF2B5EF4-FFF2-40B4-BE49-F238E27FC236}">
                <a16:creationId xmlns:a16="http://schemas.microsoft.com/office/drawing/2014/main" id="{CFCE203D-F408-76C3-C116-38E387722ACA}"/>
              </a:ext>
            </a:extLst>
          </p:cNvPr>
          <p:cNvSpPr/>
          <p:nvPr/>
        </p:nvSpPr>
        <p:spPr>
          <a:xfrm>
            <a:off x="3759782" y="75685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7" name="テキスト ボックス 26">
            <a:extLst>
              <a:ext uri="{FF2B5EF4-FFF2-40B4-BE49-F238E27FC236}">
                <a16:creationId xmlns:a16="http://schemas.microsoft.com/office/drawing/2014/main" id="{66F3A921-B381-9607-0EF9-5E4117BD30FA}"/>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28" name="矢印: 右 27">
            <a:extLst>
              <a:ext uri="{FF2B5EF4-FFF2-40B4-BE49-F238E27FC236}">
                <a16:creationId xmlns:a16="http://schemas.microsoft.com/office/drawing/2014/main" id="{F6E58599-EA43-5FB2-B484-6A7D9602AF4F}"/>
              </a:ext>
            </a:extLst>
          </p:cNvPr>
          <p:cNvSpPr/>
          <p:nvPr/>
        </p:nvSpPr>
        <p:spPr>
          <a:xfrm rot="5400000">
            <a:off x="-649005" y="4905845"/>
            <a:ext cx="5236299"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2893211448"/>
      </p:ext>
    </p:extLst>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565C3C66-5E07-90A9-B92C-7CEE584C41B6}"/>
              </a:ext>
            </a:extLst>
          </p:cNvPr>
          <p:cNvPicPr>
            <a:picLocks noChangeAspect="1"/>
          </p:cNvPicPr>
          <p:nvPr/>
        </p:nvPicPr>
        <p:blipFill>
          <a:blip r:embed="rId3"/>
          <a:stretch>
            <a:fillRect/>
          </a:stretch>
        </p:blipFill>
        <p:spPr>
          <a:xfrm>
            <a:off x="4565440" y="1338506"/>
            <a:ext cx="9229503" cy="8291279"/>
          </a:xfrm>
          <a:prstGeom prst="rect">
            <a:avLst/>
          </a:prstGeom>
        </p:spPr>
      </p:pic>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2" name="テキスト ボックス 1">
            <a:extLst>
              <a:ext uri="{FF2B5EF4-FFF2-40B4-BE49-F238E27FC236}">
                <a16:creationId xmlns:a16="http://schemas.microsoft.com/office/drawing/2014/main" id="{22A69140-9214-0FA3-21B9-7B684E511A86}"/>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4" name="矢印: 右 3">
            <a:extLst>
              <a:ext uri="{FF2B5EF4-FFF2-40B4-BE49-F238E27FC236}">
                <a16:creationId xmlns:a16="http://schemas.microsoft.com/office/drawing/2014/main" id="{9C1691BF-C767-5AF0-8D66-3ADE76CD71A9}"/>
              </a:ext>
            </a:extLst>
          </p:cNvPr>
          <p:cNvSpPr/>
          <p:nvPr/>
        </p:nvSpPr>
        <p:spPr>
          <a:xfrm rot="5400000">
            <a:off x="-649005" y="4905845"/>
            <a:ext cx="5236299"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5" name="四角形: 角を丸くする 4">
            <a:extLst>
              <a:ext uri="{FF2B5EF4-FFF2-40B4-BE49-F238E27FC236}">
                <a16:creationId xmlns:a16="http://schemas.microsoft.com/office/drawing/2014/main" id="{085AC3A0-B76C-E926-0D5A-09319C9DEFDE}"/>
              </a:ext>
            </a:extLst>
          </p:cNvPr>
          <p:cNvSpPr/>
          <p:nvPr/>
        </p:nvSpPr>
        <p:spPr>
          <a:xfrm>
            <a:off x="3759782" y="2754865"/>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65FE3FED-64C9-A9BA-07CF-976CFE8BDE7E}"/>
              </a:ext>
            </a:extLst>
          </p:cNvPr>
          <p:cNvSpPr txBox="1"/>
          <p:nvPr/>
        </p:nvSpPr>
        <p:spPr>
          <a:xfrm>
            <a:off x="14702220"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7" name="テキスト ボックス 6">
            <a:extLst>
              <a:ext uri="{FF2B5EF4-FFF2-40B4-BE49-F238E27FC236}">
                <a16:creationId xmlns:a16="http://schemas.microsoft.com/office/drawing/2014/main" id="{8CCF2982-B2B7-20DD-C4ED-4072EA76BD75}"/>
              </a:ext>
            </a:extLst>
          </p:cNvPr>
          <p:cNvSpPr txBox="1"/>
          <p:nvPr/>
        </p:nvSpPr>
        <p:spPr>
          <a:xfrm>
            <a:off x="16506342"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9" name="テキスト ボックス 8">
            <a:extLst>
              <a:ext uri="{FF2B5EF4-FFF2-40B4-BE49-F238E27FC236}">
                <a16:creationId xmlns:a16="http://schemas.microsoft.com/office/drawing/2014/main" id="{14FD04B6-B2C4-583C-4D8C-05DA346DD9EB}"/>
              </a:ext>
            </a:extLst>
          </p:cNvPr>
          <p:cNvSpPr txBox="1"/>
          <p:nvPr/>
        </p:nvSpPr>
        <p:spPr>
          <a:xfrm>
            <a:off x="15278885" y="4608610"/>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10" name="テキスト ボックス 9">
            <a:extLst>
              <a:ext uri="{FF2B5EF4-FFF2-40B4-BE49-F238E27FC236}">
                <a16:creationId xmlns:a16="http://schemas.microsoft.com/office/drawing/2014/main" id="{44BB128D-49EC-9770-7BD7-3748FFED4A15}"/>
              </a:ext>
            </a:extLst>
          </p:cNvPr>
          <p:cNvSpPr txBox="1"/>
          <p:nvPr/>
        </p:nvSpPr>
        <p:spPr>
          <a:xfrm>
            <a:off x="15278885" y="3155527"/>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2" name="テキスト ボックス 11">
            <a:extLst>
              <a:ext uri="{FF2B5EF4-FFF2-40B4-BE49-F238E27FC236}">
                <a16:creationId xmlns:a16="http://schemas.microsoft.com/office/drawing/2014/main" id="{355D685A-60F6-DE55-7FA9-475C416F87A9}"/>
              </a:ext>
            </a:extLst>
          </p:cNvPr>
          <p:cNvSpPr txBox="1"/>
          <p:nvPr/>
        </p:nvSpPr>
        <p:spPr>
          <a:xfrm>
            <a:off x="15278883" y="7910685"/>
            <a:ext cx="646095" cy="646331"/>
          </a:xfrm>
          <a:prstGeom prst="rect">
            <a:avLst/>
          </a:prstGeom>
          <a:noFill/>
        </p:spPr>
        <p:txBody>
          <a:bodyPr wrap="squar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a:t>
            </a:r>
          </a:p>
        </p:txBody>
      </p:sp>
      <p:sp>
        <p:nvSpPr>
          <p:cNvPr id="13" name="テキスト ボックス 12">
            <a:extLst>
              <a:ext uri="{FF2B5EF4-FFF2-40B4-BE49-F238E27FC236}">
                <a16:creationId xmlns:a16="http://schemas.microsoft.com/office/drawing/2014/main" id="{3DE2A16A-559B-D33B-9931-7E0A6BD604DC}"/>
              </a:ext>
            </a:extLst>
          </p:cNvPr>
          <p:cNvSpPr txBox="1"/>
          <p:nvPr/>
        </p:nvSpPr>
        <p:spPr>
          <a:xfrm>
            <a:off x="17083006" y="4606924"/>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4" name="テキスト ボックス 13">
            <a:extLst>
              <a:ext uri="{FF2B5EF4-FFF2-40B4-BE49-F238E27FC236}">
                <a16:creationId xmlns:a16="http://schemas.microsoft.com/office/drawing/2014/main" id="{5D09DDFF-D90B-0769-B9C6-498BFA891FAA}"/>
              </a:ext>
            </a:extLst>
          </p:cNvPr>
          <p:cNvSpPr txBox="1"/>
          <p:nvPr/>
        </p:nvSpPr>
        <p:spPr>
          <a:xfrm>
            <a:off x="17083007" y="3153841"/>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④</a:t>
            </a:r>
          </a:p>
        </p:txBody>
      </p:sp>
      <p:sp>
        <p:nvSpPr>
          <p:cNvPr id="15" name="テキスト ボックス 14">
            <a:extLst>
              <a:ext uri="{FF2B5EF4-FFF2-40B4-BE49-F238E27FC236}">
                <a16:creationId xmlns:a16="http://schemas.microsoft.com/office/drawing/2014/main" id="{7010CBBC-779C-991C-925B-D972C2CC0BB9}"/>
              </a:ext>
            </a:extLst>
          </p:cNvPr>
          <p:cNvSpPr txBox="1"/>
          <p:nvPr/>
        </p:nvSpPr>
        <p:spPr>
          <a:xfrm>
            <a:off x="17083006" y="7908999"/>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8" name="テキスト ボックス 17">
            <a:extLst>
              <a:ext uri="{FF2B5EF4-FFF2-40B4-BE49-F238E27FC236}">
                <a16:creationId xmlns:a16="http://schemas.microsoft.com/office/drawing/2014/main" id="{1799AA65-5EA0-2BBE-1697-5EE4E592F078}"/>
              </a:ext>
            </a:extLst>
          </p:cNvPr>
          <p:cNvSpPr txBox="1"/>
          <p:nvPr/>
        </p:nvSpPr>
        <p:spPr>
          <a:xfrm>
            <a:off x="15278883" y="6471389"/>
            <a:ext cx="646095" cy="646331"/>
          </a:xfrm>
          <a:prstGeom prst="rect">
            <a:avLst/>
          </a:prstGeom>
          <a:noFill/>
        </p:spPr>
        <p:txBody>
          <a:bodyPr wrap="squar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9" name="テキスト ボックス 18">
            <a:extLst>
              <a:ext uri="{FF2B5EF4-FFF2-40B4-BE49-F238E27FC236}">
                <a16:creationId xmlns:a16="http://schemas.microsoft.com/office/drawing/2014/main" id="{3CDF77AE-A499-242C-BEE5-2F7FE21D9EC3}"/>
              </a:ext>
            </a:extLst>
          </p:cNvPr>
          <p:cNvSpPr txBox="1"/>
          <p:nvPr/>
        </p:nvSpPr>
        <p:spPr>
          <a:xfrm>
            <a:off x="17083006" y="6469703"/>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20" name="四角形: 角を丸くする 19">
            <a:extLst>
              <a:ext uri="{FF2B5EF4-FFF2-40B4-BE49-F238E27FC236}">
                <a16:creationId xmlns:a16="http://schemas.microsoft.com/office/drawing/2014/main" id="{62D67C13-0009-FCFB-5E28-E38E80E1D9BD}"/>
              </a:ext>
            </a:extLst>
          </p:cNvPr>
          <p:cNvSpPr/>
          <p:nvPr/>
        </p:nvSpPr>
        <p:spPr>
          <a:xfrm>
            <a:off x="3759782" y="4230977"/>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1" name="四角形: 角を丸くする 20">
            <a:extLst>
              <a:ext uri="{FF2B5EF4-FFF2-40B4-BE49-F238E27FC236}">
                <a16:creationId xmlns:a16="http://schemas.microsoft.com/office/drawing/2014/main" id="{8D77EBF1-D288-1154-3C81-AFC985A1EBB1}"/>
              </a:ext>
            </a:extLst>
          </p:cNvPr>
          <p:cNvSpPr/>
          <p:nvPr/>
        </p:nvSpPr>
        <p:spPr>
          <a:xfrm>
            <a:off x="3759782" y="61118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四角形: 角を丸くする 21">
            <a:extLst>
              <a:ext uri="{FF2B5EF4-FFF2-40B4-BE49-F238E27FC236}">
                <a16:creationId xmlns:a16="http://schemas.microsoft.com/office/drawing/2014/main" id="{CFCE203D-F408-76C3-C116-38E387722ACA}"/>
              </a:ext>
            </a:extLst>
          </p:cNvPr>
          <p:cNvSpPr/>
          <p:nvPr/>
        </p:nvSpPr>
        <p:spPr>
          <a:xfrm>
            <a:off x="3759782" y="75685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1443801783"/>
      </p:ext>
    </p:extLst>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図 10">
            <a:extLst>
              <a:ext uri="{FF2B5EF4-FFF2-40B4-BE49-F238E27FC236}">
                <a16:creationId xmlns:a16="http://schemas.microsoft.com/office/drawing/2014/main" id="{34A80765-ED1C-DDD1-AE5C-EDA9ABE7C360}"/>
              </a:ext>
            </a:extLst>
          </p:cNvPr>
          <p:cNvPicPr>
            <a:picLocks noChangeAspect="1"/>
          </p:cNvPicPr>
          <p:nvPr/>
        </p:nvPicPr>
        <p:blipFill>
          <a:blip r:embed="rId3"/>
          <a:stretch>
            <a:fillRect/>
          </a:stretch>
        </p:blipFill>
        <p:spPr>
          <a:xfrm>
            <a:off x="4565440" y="1338506"/>
            <a:ext cx="9229503" cy="8291279"/>
          </a:xfrm>
          <a:prstGeom prst="rect">
            <a:avLst/>
          </a:prstGeom>
        </p:spPr>
      </p:pic>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2" name="テキスト ボックス 1">
            <a:extLst>
              <a:ext uri="{FF2B5EF4-FFF2-40B4-BE49-F238E27FC236}">
                <a16:creationId xmlns:a16="http://schemas.microsoft.com/office/drawing/2014/main" id="{22A69140-9214-0FA3-21B9-7B684E511A86}"/>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4" name="矢印: 右 3">
            <a:extLst>
              <a:ext uri="{FF2B5EF4-FFF2-40B4-BE49-F238E27FC236}">
                <a16:creationId xmlns:a16="http://schemas.microsoft.com/office/drawing/2014/main" id="{9C1691BF-C767-5AF0-8D66-3ADE76CD71A9}"/>
              </a:ext>
            </a:extLst>
          </p:cNvPr>
          <p:cNvSpPr/>
          <p:nvPr/>
        </p:nvSpPr>
        <p:spPr>
          <a:xfrm rot="5400000">
            <a:off x="-649005" y="4905845"/>
            <a:ext cx="5236299"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5" name="四角形: 角を丸くする 4">
            <a:extLst>
              <a:ext uri="{FF2B5EF4-FFF2-40B4-BE49-F238E27FC236}">
                <a16:creationId xmlns:a16="http://schemas.microsoft.com/office/drawing/2014/main" id="{085AC3A0-B76C-E926-0D5A-09319C9DEFDE}"/>
              </a:ext>
            </a:extLst>
          </p:cNvPr>
          <p:cNvSpPr/>
          <p:nvPr/>
        </p:nvSpPr>
        <p:spPr>
          <a:xfrm>
            <a:off x="3759782" y="2754865"/>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65FE3FED-64C9-A9BA-07CF-976CFE8BDE7E}"/>
              </a:ext>
            </a:extLst>
          </p:cNvPr>
          <p:cNvSpPr txBox="1"/>
          <p:nvPr/>
        </p:nvSpPr>
        <p:spPr>
          <a:xfrm>
            <a:off x="14702220"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7" name="テキスト ボックス 6">
            <a:extLst>
              <a:ext uri="{FF2B5EF4-FFF2-40B4-BE49-F238E27FC236}">
                <a16:creationId xmlns:a16="http://schemas.microsoft.com/office/drawing/2014/main" id="{8CCF2982-B2B7-20DD-C4ED-4072EA76BD75}"/>
              </a:ext>
            </a:extLst>
          </p:cNvPr>
          <p:cNvSpPr txBox="1"/>
          <p:nvPr/>
        </p:nvSpPr>
        <p:spPr>
          <a:xfrm>
            <a:off x="16506342"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9" name="テキスト ボックス 8">
            <a:extLst>
              <a:ext uri="{FF2B5EF4-FFF2-40B4-BE49-F238E27FC236}">
                <a16:creationId xmlns:a16="http://schemas.microsoft.com/office/drawing/2014/main" id="{14FD04B6-B2C4-583C-4D8C-05DA346DD9EB}"/>
              </a:ext>
            </a:extLst>
          </p:cNvPr>
          <p:cNvSpPr txBox="1"/>
          <p:nvPr/>
        </p:nvSpPr>
        <p:spPr>
          <a:xfrm>
            <a:off x="15278885" y="4608610"/>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10" name="テキスト ボックス 9">
            <a:extLst>
              <a:ext uri="{FF2B5EF4-FFF2-40B4-BE49-F238E27FC236}">
                <a16:creationId xmlns:a16="http://schemas.microsoft.com/office/drawing/2014/main" id="{44BB128D-49EC-9770-7BD7-3748FFED4A15}"/>
              </a:ext>
            </a:extLst>
          </p:cNvPr>
          <p:cNvSpPr txBox="1"/>
          <p:nvPr/>
        </p:nvSpPr>
        <p:spPr>
          <a:xfrm>
            <a:off x="15278885" y="3155527"/>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2" name="テキスト ボックス 11">
            <a:extLst>
              <a:ext uri="{FF2B5EF4-FFF2-40B4-BE49-F238E27FC236}">
                <a16:creationId xmlns:a16="http://schemas.microsoft.com/office/drawing/2014/main" id="{355D685A-60F6-DE55-7FA9-475C416F87A9}"/>
              </a:ext>
            </a:extLst>
          </p:cNvPr>
          <p:cNvSpPr txBox="1"/>
          <p:nvPr/>
        </p:nvSpPr>
        <p:spPr>
          <a:xfrm>
            <a:off x="15278883" y="7910685"/>
            <a:ext cx="646095" cy="646331"/>
          </a:xfrm>
          <a:prstGeom prst="rect">
            <a:avLst/>
          </a:prstGeom>
          <a:noFill/>
        </p:spPr>
        <p:txBody>
          <a:bodyPr wrap="squar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a:t>
            </a:r>
          </a:p>
        </p:txBody>
      </p:sp>
      <p:sp>
        <p:nvSpPr>
          <p:cNvPr id="13" name="テキスト ボックス 12">
            <a:extLst>
              <a:ext uri="{FF2B5EF4-FFF2-40B4-BE49-F238E27FC236}">
                <a16:creationId xmlns:a16="http://schemas.microsoft.com/office/drawing/2014/main" id="{3DE2A16A-559B-D33B-9931-7E0A6BD604DC}"/>
              </a:ext>
            </a:extLst>
          </p:cNvPr>
          <p:cNvSpPr txBox="1"/>
          <p:nvPr/>
        </p:nvSpPr>
        <p:spPr>
          <a:xfrm>
            <a:off x="17083006" y="4606924"/>
            <a:ext cx="646332"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③</a:t>
            </a:r>
          </a:p>
        </p:txBody>
      </p:sp>
      <p:sp>
        <p:nvSpPr>
          <p:cNvPr id="14" name="テキスト ボックス 13">
            <a:extLst>
              <a:ext uri="{FF2B5EF4-FFF2-40B4-BE49-F238E27FC236}">
                <a16:creationId xmlns:a16="http://schemas.microsoft.com/office/drawing/2014/main" id="{5D09DDFF-D90B-0769-B9C6-498BFA891FAA}"/>
              </a:ext>
            </a:extLst>
          </p:cNvPr>
          <p:cNvSpPr txBox="1"/>
          <p:nvPr/>
        </p:nvSpPr>
        <p:spPr>
          <a:xfrm>
            <a:off x="17083007" y="3153841"/>
            <a:ext cx="646332"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a:t>
            </a:r>
          </a:p>
        </p:txBody>
      </p:sp>
      <p:sp>
        <p:nvSpPr>
          <p:cNvPr id="15" name="テキスト ボックス 14">
            <a:extLst>
              <a:ext uri="{FF2B5EF4-FFF2-40B4-BE49-F238E27FC236}">
                <a16:creationId xmlns:a16="http://schemas.microsoft.com/office/drawing/2014/main" id="{7010CBBC-779C-991C-925B-D972C2CC0BB9}"/>
              </a:ext>
            </a:extLst>
          </p:cNvPr>
          <p:cNvSpPr txBox="1"/>
          <p:nvPr/>
        </p:nvSpPr>
        <p:spPr>
          <a:xfrm>
            <a:off x="17083006" y="7908999"/>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8" name="テキスト ボックス 17">
            <a:extLst>
              <a:ext uri="{FF2B5EF4-FFF2-40B4-BE49-F238E27FC236}">
                <a16:creationId xmlns:a16="http://schemas.microsoft.com/office/drawing/2014/main" id="{1799AA65-5EA0-2BBE-1697-5EE4E592F078}"/>
              </a:ext>
            </a:extLst>
          </p:cNvPr>
          <p:cNvSpPr txBox="1"/>
          <p:nvPr/>
        </p:nvSpPr>
        <p:spPr>
          <a:xfrm>
            <a:off x="15278883" y="6471389"/>
            <a:ext cx="646095" cy="646331"/>
          </a:xfrm>
          <a:prstGeom prst="rect">
            <a:avLst/>
          </a:prstGeom>
          <a:noFill/>
        </p:spPr>
        <p:txBody>
          <a:bodyPr wrap="squar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9" name="テキスト ボックス 18">
            <a:extLst>
              <a:ext uri="{FF2B5EF4-FFF2-40B4-BE49-F238E27FC236}">
                <a16:creationId xmlns:a16="http://schemas.microsoft.com/office/drawing/2014/main" id="{3CDF77AE-A499-242C-BEE5-2F7FE21D9EC3}"/>
              </a:ext>
            </a:extLst>
          </p:cNvPr>
          <p:cNvSpPr txBox="1"/>
          <p:nvPr/>
        </p:nvSpPr>
        <p:spPr>
          <a:xfrm>
            <a:off x="17083006" y="6469703"/>
            <a:ext cx="646332"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②</a:t>
            </a:r>
          </a:p>
        </p:txBody>
      </p:sp>
      <p:sp>
        <p:nvSpPr>
          <p:cNvPr id="20" name="四角形: 角を丸くする 19">
            <a:extLst>
              <a:ext uri="{FF2B5EF4-FFF2-40B4-BE49-F238E27FC236}">
                <a16:creationId xmlns:a16="http://schemas.microsoft.com/office/drawing/2014/main" id="{62D67C13-0009-FCFB-5E28-E38E80E1D9BD}"/>
              </a:ext>
            </a:extLst>
          </p:cNvPr>
          <p:cNvSpPr/>
          <p:nvPr/>
        </p:nvSpPr>
        <p:spPr>
          <a:xfrm>
            <a:off x="3759782" y="4230977"/>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1" name="四角形: 角を丸くする 20">
            <a:extLst>
              <a:ext uri="{FF2B5EF4-FFF2-40B4-BE49-F238E27FC236}">
                <a16:creationId xmlns:a16="http://schemas.microsoft.com/office/drawing/2014/main" id="{8D77EBF1-D288-1154-3C81-AFC985A1EBB1}"/>
              </a:ext>
            </a:extLst>
          </p:cNvPr>
          <p:cNvSpPr/>
          <p:nvPr/>
        </p:nvSpPr>
        <p:spPr>
          <a:xfrm>
            <a:off x="3759782" y="61118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四角形: 角を丸くする 21">
            <a:extLst>
              <a:ext uri="{FF2B5EF4-FFF2-40B4-BE49-F238E27FC236}">
                <a16:creationId xmlns:a16="http://schemas.microsoft.com/office/drawing/2014/main" id="{CFCE203D-F408-76C3-C116-38E387722ACA}"/>
              </a:ext>
            </a:extLst>
          </p:cNvPr>
          <p:cNvSpPr/>
          <p:nvPr/>
        </p:nvSpPr>
        <p:spPr>
          <a:xfrm>
            <a:off x="3759782" y="75685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1012219393"/>
      </p:ext>
    </p:extLst>
  </p:cSld>
  <p:clrMapOvr>
    <a:masterClrMapping/>
  </p:clrMapOvr>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図 15">
            <a:extLst>
              <a:ext uri="{FF2B5EF4-FFF2-40B4-BE49-F238E27FC236}">
                <a16:creationId xmlns:a16="http://schemas.microsoft.com/office/drawing/2014/main" id="{024EAD43-504A-22CA-1EAA-75FA951A277A}"/>
              </a:ext>
            </a:extLst>
          </p:cNvPr>
          <p:cNvPicPr>
            <a:picLocks noChangeAspect="1"/>
          </p:cNvPicPr>
          <p:nvPr/>
        </p:nvPicPr>
        <p:blipFill>
          <a:blip r:embed="rId3"/>
          <a:stretch>
            <a:fillRect/>
          </a:stretch>
        </p:blipFill>
        <p:spPr>
          <a:xfrm>
            <a:off x="4565440" y="1338506"/>
            <a:ext cx="9229503" cy="8291279"/>
          </a:xfrm>
          <a:prstGeom prst="rect">
            <a:avLst/>
          </a:prstGeom>
        </p:spPr>
      </p:pic>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2" name="テキスト ボックス 1">
            <a:extLst>
              <a:ext uri="{FF2B5EF4-FFF2-40B4-BE49-F238E27FC236}">
                <a16:creationId xmlns:a16="http://schemas.microsoft.com/office/drawing/2014/main" id="{22A69140-9214-0FA3-21B9-7B684E511A86}"/>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4" name="矢印: 右 3">
            <a:extLst>
              <a:ext uri="{FF2B5EF4-FFF2-40B4-BE49-F238E27FC236}">
                <a16:creationId xmlns:a16="http://schemas.microsoft.com/office/drawing/2014/main" id="{9C1691BF-C767-5AF0-8D66-3ADE76CD71A9}"/>
              </a:ext>
            </a:extLst>
          </p:cNvPr>
          <p:cNvSpPr/>
          <p:nvPr/>
        </p:nvSpPr>
        <p:spPr>
          <a:xfrm rot="5400000">
            <a:off x="-649005" y="4905845"/>
            <a:ext cx="5236299"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5" name="四角形: 角を丸くする 4">
            <a:extLst>
              <a:ext uri="{FF2B5EF4-FFF2-40B4-BE49-F238E27FC236}">
                <a16:creationId xmlns:a16="http://schemas.microsoft.com/office/drawing/2014/main" id="{085AC3A0-B76C-E926-0D5A-09319C9DEFDE}"/>
              </a:ext>
            </a:extLst>
          </p:cNvPr>
          <p:cNvSpPr/>
          <p:nvPr/>
        </p:nvSpPr>
        <p:spPr>
          <a:xfrm>
            <a:off x="3759782" y="2754865"/>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65FE3FED-64C9-A9BA-07CF-976CFE8BDE7E}"/>
              </a:ext>
            </a:extLst>
          </p:cNvPr>
          <p:cNvSpPr txBox="1"/>
          <p:nvPr/>
        </p:nvSpPr>
        <p:spPr>
          <a:xfrm>
            <a:off x="14702220"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7" name="テキスト ボックス 6">
            <a:extLst>
              <a:ext uri="{FF2B5EF4-FFF2-40B4-BE49-F238E27FC236}">
                <a16:creationId xmlns:a16="http://schemas.microsoft.com/office/drawing/2014/main" id="{8CCF2982-B2B7-20DD-C4ED-4072EA76BD75}"/>
              </a:ext>
            </a:extLst>
          </p:cNvPr>
          <p:cNvSpPr txBox="1"/>
          <p:nvPr/>
        </p:nvSpPr>
        <p:spPr>
          <a:xfrm>
            <a:off x="16506342"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9" name="テキスト ボックス 8">
            <a:extLst>
              <a:ext uri="{FF2B5EF4-FFF2-40B4-BE49-F238E27FC236}">
                <a16:creationId xmlns:a16="http://schemas.microsoft.com/office/drawing/2014/main" id="{14FD04B6-B2C4-583C-4D8C-05DA346DD9EB}"/>
              </a:ext>
            </a:extLst>
          </p:cNvPr>
          <p:cNvSpPr txBox="1"/>
          <p:nvPr/>
        </p:nvSpPr>
        <p:spPr>
          <a:xfrm>
            <a:off x="15278885" y="4608610"/>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10" name="テキスト ボックス 9">
            <a:extLst>
              <a:ext uri="{FF2B5EF4-FFF2-40B4-BE49-F238E27FC236}">
                <a16:creationId xmlns:a16="http://schemas.microsoft.com/office/drawing/2014/main" id="{44BB128D-49EC-9770-7BD7-3748FFED4A15}"/>
              </a:ext>
            </a:extLst>
          </p:cNvPr>
          <p:cNvSpPr txBox="1"/>
          <p:nvPr/>
        </p:nvSpPr>
        <p:spPr>
          <a:xfrm>
            <a:off x="15278885" y="3155527"/>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2" name="テキスト ボックス 11">
            <a:extLst>
              <a:ext uri="{FF2B5EF4-FFF2-40B4-BE49-F238E27FC236}">
                <a16:creationId xmlns:a16="http://schemas.microsoft.com/office/drawing/2014/main" id="{355D685A-60F6-DE55-7FA9-475C416F87A9}"/>
              </a:ext>
            </a:extLst>
          </p:cNvPr>
          <p:cNvSpPr txBox="1"/>
          <p:nvPr/>
        </p:nvSpPr>
        <p:spPr>
          <a:xfrm>
            <a:off x="14812709" y="7891429"/>
            <a:ext cx="1619229" cy="646331"/>
          </a:xfrm>
          <a:prstGeom prst="rect">
            <a:avLst/>
          </a:prstGeom>
          <a:noFill/>
        </p:spPr>
        <p:txBody>
          <a:bodyPr wrap="squar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④⇒①</a:t>
            </a:r>
          </a:p>
        </p:txBody>
      </p:sp>
      <p:sp>
        <p:nvSpPr>
          <p:cNvPr id="13" name="テキスト ボックス 12">
            <a:extLst>
              <a:ext uri="{FF2B5EF4-FFF2-40B4-BE49-F238E27FC236}">
                <a16:creationId xmlns:a16="http://schemas.microsoft.com/office/drawing/2014/main" id="{3DE2A16A-559B-D33B-9931-7E0A6BD604DC}"/>
              </a:ext>
            </a:extLst>
          </p:cNvPr>
          <p:cNvSpPr txBox="1"/>
          <p:nvPr/>
        </p:nvSpPr>
        <p:spPr>
          <a:xfrm>
            <a:off x="16621342" y="4606924"/>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③⇒②</a:t>
            </a:r>
          </a:p>
        </p:txBody>
      </p:sp>
      <p:sp>
        <p:nvSpPr>
          <p:cNvPr id="14" name="テキスト ボックス 13">
            <a:extLst>
              <a:ext uri="{FF2B5EF4-FFF2-40B4-BE49-F238E27FC236}">
                <a16:creationId xmlns:a16="http://schemas.microsoft.com/office/drawing/2014/main" id="{5D09DDFF-D90B-0769-B9C6-498BFA891FAA}"/>
              </a:ext>
            </a:extLst>
          </p:cNvPr>
          <p:cNvSpPr txBox="1"/>
          <p:nvPr/>
        </p:nvSpPr>
        <p:spPr>
          <a:xfrm>
            <a:off x="16621343" y="315384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④⇒③</a:t>
            </a:r>
          </a:p>
        </p:txBody>
      </p:sp>
      <p:sp>
        <p:nvSpPr>
          <p:cNvPr id="15" name="テキスト ボックス 14">
            <a:extLst>
              <a:ext uri="{FF2B5EF4-FFF2-40B4-BE49-F238E27FC236}">
                <a16:creationId xmlns:a16="http://schemas.microsoft.com/office/drawing/2014/main" id="{7010CBBC-779C-991C-925B-D972C2CC0BB9}"/>
              </a:ext>
            </a:extLst>
          </p:cNvPr>
          <p:cNvSpPr txBox="1"/>
          <p:nvPr/>
        </p:nvSpPr>
        <p:spPr>
          <a:xfrm>
            <a:off x="16718339" y="790900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①⇒②</a:t>
            </a:r>
          </a:p>
        </p:txBody>
      </p:sp>
      <p:sp>
        <p:nvSpPr>
          <p:cNvPr id="18" name="テキスト ボックス 17">
            <a:extLst>
              <a:ext uri="{FF2B5EF4-FFF2-40B4-BE49-F238E27FC236}">
                <a16:creationId xmlns:a16="http://schemas.microsoft.com/office/drawing/2014/main" id="{1799AA65-5EA0-2BBE-1697-5EE4E592F078}"/>
              </a:ext>
            </a:extLst>
          </p:cNvPr>
          <p:cNvSpPr txBox="1"/>
          <p:nvPr/>
        </p:nvSpPr>
        <p:spPr>
          <a:xfrm>
            <a:off x="15278883" y="6471389"/>
            <a:ext cx="646095" cy="646331"/>
          </a:xfrm>
          <a:prstGeom prst="rect">
            <a:avLst/>
          </a:prstGeom>
          <a:noFill/>
        </p:spPr>
        <p:txBody>
          <a:bodyPr wrap="squar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9" name="テキスト ボックス 18">
            <a:extLst>
              <a:ext uri="{FF2B5EF4-FFF2-40B4-BE49-F238E27FC236}">
                <a16:creationId xmlns:a16="http://schemas.microsoft.com/office/drawing/2014/main" id="{3CDF77AE-A499-242C-BEE5-2F7FE21D9EC3}"/>
              </a:ext>
            </a:extLst>
          </p:cNvPr>
          <p:cNvSpPr txBox="1"/>
          <p:nvPr/>
        </p:nvSpPr>
        <p:spPr>
          <a:xfrm>
            <a:off x="16718339" y="6451219"/>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②⇒①</a:t>
            </a:r>
          </a:p>
        </p:txBody>
      </p:sp>
      <p:sp>
        <p:nvSpPr>
          <p:cNvPr id="20" name="四角形: 角を丸くする 19">
            <a:extLst>
              <a:ext uri="{FF2B5EF4-FFF2-40B4-BE49-F238E27FC236}">
                <a16:creationId xmlns:a16="http://schemas.microsoft.com/office/drawing/2014/main" id="{62D67C13-0009-FCFB-5E28-E38E80E1D9BD}"/>
              </a:ext>
            </a:extLst>
          </p:cNvPr>
          <p:cNvSpPr/>
          <p:nvPr/>
        </p:nvSpPr>
        <p:spPr>
          <a:xfrm>
            <a:off x="3759782" y="4230977"/>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1" name="四角形: 角を丸くする 20">
            <a:extLst>
              <a:ext uri="{FF2B5EF4-FFF2-40B4-BE49-F238E27FC236}">
                <a16:creationId xmlns:a16="http://schemas.microsoft.com/office/drawing/2014/main" id="{8D77EBF1-D288-1154-3C81-AFC985A1EBB1}"/>
              </a:ext>
            </a:extLst>
          </p:cNvPr>
          <p:cNvSpPr/>
          <p:nvPr/>
        </p:nvSpPr>
        <p:spPr>
          <a:xfrm>
            <a:off x="3759782" y="61118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四角形: 角を丸くする 21">
            <a:extLst>
              <a:ext uri="{FF2B5EF4-FFF2-40B4-BE49-F238E27FC236}">
                <a16:creationId xmlns:a16="http://schemas.microsoft.com/office/drawing/2014/main" id="{CFCE203D-F408-76C3-C116-38E387722ACA}"/>
              </a:ext>
            </a:extLst>
          </p:cNvPr>
          <p:cNvSpPr/>
          <p:nvPr/>
        </p:nvSpPr>
        <p:spPr>
          <a:xfrm>
            <a:off x="3759782" y="75685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2238267809"/>
      </p:ext>
    </p:extLst>
  </p:cSld>
  <p:clrMapOvr>
    <a:masterClrMapping/>
  </p:clrMapOvr>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F73FD4FD-E214-D6D7-1AD2-8CBA2DBF0F40}"/>
              </a:ext>
            </a:extLst>
          </p:cNvPr>
          <p:cNvPicPr>
            <a:picLocks noChangeAspect="1"/>
          </p:cNvPicPr>
          <p:nvPr/>
        </p:nvPicPr>
        <p:blipFill>
          <a:blip r:embed="rId3"/>
          <a:stretch>
            <a:fillRect/>
          </a:stretch>
        </p:blipFill>
        <p:spPr>
          <a:xfrm>
            <a:off x="4565440" y="1338506"/>
            <a:ext cx="9229503" cy="8291279"/>
          </a:xfrm>
          <a:prstGeom prst="rect">
            <a:avLst/>
          </a:prstGeom>
        </p:spPr>
      </p:pic>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5" name="四角形: 角を丸くする 4">
            <a:extLst>
              <a:ext uri="{FF2B5EF4-FFF2-40B4-BE49-F238E27FC236}">
                <a16:creationId xmlns:a16="http://schemas.microsoft.com/office/drawing/2014/main" id="{085AC3A0-B76C-E926-0D5A-09319C9DEFDE}"/>
              </a:ext>
            </a:extLst>
          </p:cNvPr>
          <p:cNvSpPr/>
          <p:nvPr/>
        </p:nvSpPr>
        <p:spPr>
          <a:xfrm>
            <a:off x="3759782" y="2754865"/>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65FE3FED-64C9-A9BA-07CF-976CFE8BDE7E}"/>
              </a:ext>
            </a:extLst>
          </p:cNvPr>
          <p:cNvSpPr txBox="1"/>
          <p:nvPr/>
        </p:nvSpPr>
        <p:spPr>
          <a:xfrm>
            <a:off x="14702220"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7" name="テキスト ボックス 6">
            <a:extLst>
              <a:ext uri="{FF2B5EF4-FFF2-40B4-BE49-F238E27FC236}">
                <a16:creationId xmlns:a16="http://schemas.microsoft.com/office/drawing/2014/main" id="{8CCF2982-B2B7-20DD-C4ED-4072EA76BD75}"/>
              </a:ext>
            </a:extLst>
          </p:cNvPr>
          <p:cNvSpPr txBox="1"/>
          <p:nvPr/>
        </p:nvSpPr>
        <p:spPr>
          <a:xfrm>
            <a:off x="16506342"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9" name="テキスト ボックス 8">
            <a:extLst>
              <a:ext uri="{FF2B5EF4-FFF2-40B4-BE49-F238E27FC236}">
                <a16:creationId xmlns:a16="http://schemas.microsoft.com/office/drawing/2014/main" id="{14FD04B6-B2C4-583C-4D8C-05DA346DD9EB}"/>
              </a:ext>
            </a:extLst>
          </p:cNvPr>
          <p:cNvSpPr txBox="1"/>
          <p:nvPr/>
        </p:nvSpPr>
        <p:spPr>
          <a:xfrm>
            <a:off x="15278885" y="4608610"/>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10" name="テキスト ボックス 9">
            <a:extLst>
              <a:ext uri="{FF2B5EF4-FFF2-40B4-BE49-F238E27FC236}">
                <a16:creationId xmlns:a16="http://schemas.microsoft.com/office/drawing/2014/main" id="{44BB128D-49EC-9770-7BD7-3748FFED4A15}"/>
              </a:ext>
            </a:extLst>
          </p:cNvPr>
          <p:cNvSpPr txBox="1"/>
          <p:nvPr/>
        </p:nvSpPr>
        <p:spPr>
          <a:xfrm>
            <a:off x="15278885" y="3155527"/>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2" name="テキスト ボックス 11">
            <a:extLst>
              <a:ext uri="{FF2B5EF4-FFF2-40B4-BE49-F238E27FC236}">
                <a16:creationId xmlns:a16="http://schemas.microsoft.com/office/drawing/2014/main" id="{355D685A-60F6-DE55-7FA9-475C416F87A9}"/>
              </a:ext>
            </a:extLst>
          </p:cNvPr>
          <p:cNvSpPr txBox="1"/>
          <p:nvPr/>
        </p:nvSpPr>
        <p:spPr>
          <a:xfrm>
            <a:off x="14812709" y="7891429"/>
            <a:ext cx="1619229" cy="646331"/>
          </a:xfrm>
          <a:prstGeom prst="rect">
            <a:avLst/>
          </a:prstGeom>
          <a:noFill/>
        </p:spPr>
        <p:txBody>
          <a:bodyPr wrap="squar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④⇒①</a:t>
            </a:r>
          </a:p>
        </p:txBody>
      </p:sp>
      <p:sp>
        <p:nvSpPr>
          <p:cNvPr id="13" name="テキスト ボックス 12">
            <a:extLst>
              <a:ext uri="{FF2B5EF4-FFF2-40B4-BE49-F238E27FC236}">
                <a16:creationId xmlns:a16="http://schemas.microsoft.com/office/drawing/2014/main" id="{3DE2A16A-559B-D33B-9931-7E0A6BD604DC}"/>
              </a:ext>
            </a:extLst>
          </p:cNvPr>
          <p:cNvSpPr txBox="1"/>
          <p:nvPr/>
        </p:nvSpPr>
        <p:spPr>
          <a:xfrm>
            <a:off x="16621342" y="4606924"/>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③⇒②</a:t>
            </a:r>
          </a:p>
        </p:txBody>
      </p:sp>
      <p:sp>
        <p:nvSpPr>
          <p:cNvPr id="14" name="テキスト ボックス 13">
            <a:extLst>
              <a:ext uri="{FF2B5EF4-FFF2-40B4-BE49-F238E27FC236}">
                <a16:creationId xmlns:a16="http://schemas.microsoft.com/office/drawing/2014/main" id="{5D09DDFF-D90B-0769-B9C6-498BFA891FAA}"/>
              </a:ext>
            </a:extLst>
          </p:cNvPr>
          <p:cNvSpPr txBox="1"/>
          <p:nvPr/>
        </p:nvSpPr>
        <p:spPr>
          <a:xfrm>
            <a:off x="16621343" y="315384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④⇒③</a:t>
            </a:r>
          </a:p>
        </p:txBody>
      </p:sp>
      <p:sp>
        <p:nvSpPr>
          <p:cNvPr id="15" name="テキスト ボックス 14">
            <a:extLst>
              <a:ext uri="{FF2B5EF4-FFF2-40B4-BE49-F238E27FC236}">
                <a16:creationId xmlns:a16="http://schemas.microsoft.com/office/drawing/2014/main" id="{7010CBBC-779C-991C-925B-D972C2CC0BB9}"/>
              </a:ext>
            </a:extLst>
          </p:cNvPr>
          <p:cNvSpPr txBox="1"/>
          <p:nvPr/>
        </p:nvSpPr>
        <p:spPr>
          <a:xfrm>
            <a:off x="16718339" y="790900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①⇒②</a:t>
            </a:r>
          </a:p>
        </p:txBody>
      </p:sp>
      <p:sp>
        <p:nvSpPr>
          <p:cNvPr id="18" name="テキスト ボックス 17">
            <a:extLst>
              <a:ext uri="{FF2B5EF4-FFF2-40B4-BE49-F238E27FC236}">
                <a16:creationId xmlns:a16="http://schemas.microsoft.com/office/drawing/2014/main" id="{1799AA65-5EA0-2BBE-1697-5EE4E592F078}"/>
              </a:ext>
            </a:extLst>
          </p:cNvPr>
          <p:cNvSpPr txBox="1"/>
          <p:nvPr/>
        </p:nvSpPr>
        <p:spPr>
          <a:xfrm>
            <a:off x="15278883" y="6471389"/>
            <a:ext cx="646095" cy="646331"/>
          </a:xfrm>
          <a:prstGeom prst="rect">
            <a:avLst/>
          </a:prstGeom>
          <a:noFill/>
        </p:spPr>
        <p:txBody>
          <a:bodyPr wrap="squar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9" name="テキスト ボックス 18">
            <a:extLst>
              <a:ext uri="{FF2B5EF4-FFF2-40B4-BE49-F238E27FC236}">
                <a16:creationId xmlns:a16="http://schemas.microsoft.com/office/drawing/2014/main" id="{3CDF77AE-A499-242C-BEE5-2F7FE21D9EC3}"/>
              </a:ext>
            </a:extLst>
          </p:cNvPr>
          <p:cNvSpPr txBox="1"/>
          <p:nvPr/>
        </p:nvSpPr>
        <p:spPr>
          <a:xfrm>
            <a:off x="16718339" y="6451219"/>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②⇒①</a:t>
            </a:r>
          </a:p>
        </p:txBody>
      </p:sp>
      <p:sp>
        <p:nvSpPr>
          <p:cNvPr id="20" name="四角形: 角を丸くする 19">
            <a:extLst>
              <a:ext uri="{FF2B5EF4-FFF2-40B4-BE49-F238E27FC236}">
                <a16:creationId xmlns:a16="http://schemas.microsoft.com/office/drawing/2014/main" id="{62D67C13-0009-FCFB-5E28-E38E80E1D9BD}"/>
              </a:ext>
            </a:extLst>
          </p:cNvPr>
          <p:cNvSpPr/>
          <p:nvPr/>
        </p:nvSpPr>
        <p:spPr>
          <a:xfrm>
            <a:off x="3759782" y="4230977"/>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1" name="四角形: 角を丸くする 20">
            <a:extLst>
              <a:ext uri="{FF2B5EF4-FFF2-40B4-BE49-F238E27FC236}">
                <a16:creationId xmlns:a16="http://schemas.microsoft.com/office/drawing/2014/main" id="{8D77EBF1-D288-1154-3C81-AFC985A1EBB1}"/>
              </a:ext>
            </a:extLst>
          </p:cNvPr>
          <p:cNvSpPr/>
          <p:nvPr/>
        </p:nvSpPr>
        <p:spPr>
          <a:xfrm>
            <a:off x="3759782" y="61118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四角形: 角を丸くする 21">
            <a:extLst>
              <a:ext uri="{FF2B5EF4-FFF2-40B4-BE49-F238E27FC236}">
                <a16:creationId xmlns:a16="http://schemas.microsoft.com/office/drawing/2014/main" id="{CFCE203D-F408-76C3-C116-38E387722ACA}"/>
              </a:ext>
            </a:extLst>
          </p:cNvPr>
          <p:cNvSpPr/>
          <p:nvPr/>
        </p:nvSpPr>
        <p:spPr>
          <a:xfrm>
            <a:off x="3759782" y="75685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テキスト ボックス 10">
            <a:extLst>
              <a:ext uri="{FF2B5EF4-FFF2-40B4-BE49-F238E27FC236}">
                <a16:creationId xmlns:a16="http://schemas.microsoft.com/office/drawing/2014/main" id="{7EA97A29-3740-9083-FE29-3F3ADF4BF424}"/>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6" name="矢印: 右 15">
            <a:extLst>
              <a:ext uri="{FF2B5EF4-FFF2-40B4-BE49-F238E27FC236}">
                <a16:creationId xmlns:a16="http://schemas.microsoft.com/office/drawing/2014/main" id="{BB71BCF9-5B08-9919-0E89-7B1EDC7D5CE0}"/>
              </a:ext>
            </a:extLst>
          </p:cNvPr>
          <p:cNvSpPr/>
          <p:nvPr/>
        </p:nvSpPr>
        <p:spPr>
          <a:xfrm rot="5400000">
            <a:off x="-32064" y="4288906"/>
            <a:ext cx="4002418"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7" name="矢印: 右 16">
            <a:extLst>
              <a:ext uri="{FF2B5EF4-FFF2-40B4-BE49-F238E27FC236}">
                <a16:creationId xmlns:a16="http://schemas.microsoft.com/office/drawing/2014/main" id="{2F57A494-2D6D-0B84-EF96-BE6943190453}"/>
              </a:ext>
            </a:extLst>
          </p:cNvPr>
          <p:cNvSpPr/>
          <p:nvPr/>
        </p:nvSpPr>
        <p:spPr>
          <a:xfrm rot="16200000">
            <a:off x="1119413" y="7419298"/>
            <a:ext cx="169144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489281091"/>
      </p:ext>
    </p:extLst>
  </p:cSld>
  <p:clrMapOvr>
    <a:masterClrMapping/>
  </p:clrMapOvr>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8235EEC0-E0D8-42E7-A865-313EB39DCFC0}"/>
              </a:ext>
            </a:extLst>
          </p:cNvPr>
          <p:cNvSpPr>
            <a:spLocks noGrp="1"/>
          </p:cNvSpPr>
          <p:nvPr>
            <p:ph type="title"/>
          </p:nvPr>
        </p:nvSpPr>
        <p:spPr/>
        <p:txBody>
          <a:bodyPr/>
          <a:lstStyle/>
          <a:p>
            <a:r>
              <a:rPr kumimoji="1" lang="ja-JP" altLang="en-US"/>
              <a:t>クラス図</a:t>
            </a:r>
          </a:p>
        </p:txBody>
      </p:sp>
      <p:pic>
        <p:nvPicPr>
          <p:cNvPr id="7" name="図 6">
            <a:extLst>
              <a:ext uri="{FF2B5EF4-FFF2-40B4-BE49-F238E27FC236}">
                <a16:creationId xmlns:a16="http://schemas.microsoft.com/office/drawing/2014/main" id="{71654665-4405-1474-F71A-C039B73AA6D9}"/>
              </a:ext>
            </a:extLst>
          </p:cNvPr>
          <p:cNvPicPr>
            <a:picLocks noChangeAspect="1"/>
          </p:cNvPicPr>
          <p:nvPr/>
        </p:nvPicPr>
        <p:blipFill>
          <a:blip r:embed="rId3"/>
          <a:stretch>
            <a:fillRect/>
          </a:stretch>
        </p:blipFill>
        <p:spPr>
          <a:xfrm>
            <a:off x="4374825" y="1370088"/>
            <a:ext cx="9529722" cy="8296631"/>
          </a:xfrm>
          <a:prstGeom prst="rect">
            <a:avLst/>
          </a:prstGeom>
        </p:spPr>
      </p:pic>
      <p:sp>
        <p:nvSpPr>
          <p:cNvPr id="8" name="矢印: 左 7">
            <a:extLst>
              <a:ext uri="{FF2B5EF4-FFF2-40B4-BE49-F238E27FC236}">
                <a16:creationId xmlns:a16="http://schemas.microsoft.com/office/drawing/2014/main" id="{AD2B76CC-6B64-C7FC-8479-D85B2B0E1C54}"/>
              </a:ext>
            </a:extLst>
          </p:cNvPr>
          <p:cNvSpPr/>
          <p:nvPr/>
        </p:nvSpPr>
        <p:spPr>
          <a:xfrm rot="1275689">
            <a:off x="10737761" y="5027600"/>
            <a:ext cx="1346112" cy="457200"/>
          </a:xfrm>
          <a:prstGeom prst="lef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矢印: 左 8">
            <a:extLst>
              <a:ext uri="{FF2B5EF4-FFF2-40B4-BE49-F238E27FC236}">
                <a16:creationId xmlns:a16="http://schemas.microsoft.com/office/drawing/2014/main" id="{C8E79325-6F2B-DC02-C54F-968FB5E889F1}"/>
              </a:ext>
            </a:extLst>
          </p:cNvPr>
          <p:cNvSpPr/>
          <p:nvPr/>
        </p:nvSpPr>
        <p:spPr>
          <a:xfrm rot="20341029">
            <a:off x="10737617" y="5983894"/>
            <a:ext cx="1346112" cy="457200"/>
          </a:xfrm>
          <a:prstGeom prst="lef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テキスト ボックス 9">
            <a:extLst>
              <a:ext uri="{FF2B5EF4-FFF2-40B4-BE49-F238E27FC236}">
                <a16:creationId xmlns:a16="http://schemas.microsoft.com/office/drawing/2014/main" id="{AF355532-B33F-6EE3-9764-8AEA27346849}"/>
              </a:ext>
            </a:extLst>
          </p:cNvPr>
          <p:cNvSpPr txBox="1"/>
          <p:nvPr/>
        </p:nvSpPr>
        <p:spPr>
          <a:xfrm>
            <a:off x="11771341" y="4826982"/>
            <a:ext cx="699230" cy="707886"/>
          </a:xfrm>
          <a:prstGeom prst="rect">
            <a:avLst/>
          </a:prstGeom>
          <a:noFill/>
        </p:spPr>
        <p:txBody>
          <a:bodyPr wrap="none" rtlCol="0">
            <a:spAutoFit/>
          </a:bodyPr>
          <a:lstStyle/>
          <a:p>
            <a:r>
              <a:rPr kumimoji="1" lang="ja-JP" altLang="en-US" sz="4000" b="1" dirty="0">
                <a:solidFill>
                  <a:srgbClr val="C00000"/>
                </a:solidFill>
                <a:latin typeface="Open Sans Light" panose="020B0306030504020204" pitchFamily="34" charset="0"/>
                <a:ea typeface="Open Sans Light" panose="020B0306030504020204" pitchFamily="34" charset="0"/>
                <a:cs typeface="Open Sans Light" panose="020B0306030504020204" pitchFamily="34" charset="0"/>
              </a:rPr>
              <a:t>？</a:t>
            </a:r>
          </a:p>
        </p:txBody>
      </p:sp>
      <p:sp>
        <p:nvSpPr>
          <p:cNvPr id="11" name="テキスト ボックス 10">
            <a:extLst>
              <a:ext uri="{FF2B5EF4-FFF2-40B4-BE49-F238E27FC236}">
                <a16:creationId xmlns:a16="http://schemas.microsoft.com/office/drawing/2014/main" id="{B9EAB2CF-419E-599B-2F7D-C2EAAAF242B4}"/>
              </a:ext>
            </a:extLst>
          </p:cNvPr>
          <p:cNvSpPr txBox="1"/>
          <p:nvPr/>
        </p:nvSpPr>
        <p:spPr>
          <a:xfrm>
            <a:off x="11701482" y="6089900"/>
            <a:ext cx="699230" cy="707886"/>
          </a:xfrm>
          <a:prstGeom prst="rect">
            <a:avLst/>
          </a:prstGeom>
          <a:noFill/>
        </p:spPr>
        <p:txBody>
          <a:bodyPr wrap="none" rtlCol="0">
            <a:spAutoFit/>
          </a:bodyPr>
          <a:lstStyle/>
          <a:p>
            <a:r>
              <a:rPr kumimoji="1" lang="ja-JP" altLang="en-US" sz="4000" b="1" dirty="0">
                <a:solidFill>
                  <a:srgbClr val="C00000"/>
                </a:solidFill>
                <a:latin typeface="Open Sans Light" panose="020B0306030504020204" pitchFamily="34" charset="0"/>
                <a:ea typeface="Open Sans Light" panose="020B0306030504020204" pitchFamily="34" charset="0"/>
                <a:cs typeface="Open Sans Light" panose="020B0306030504020204" pitchFamily="34" charset="0"/>
              </a:rPr>
              <a:t>？</a:t>
            </a:r>
          </a:p>
        </p:txBody>
      </p:sp>
    </p:spTree>
    <p:extLst>
      <p:ext uri="{BB962C8B-B14F-4D97-AF65-F5344CB8AC3E}">
        <p14:creationId xmlns:p14="http://schemas.microsoft.com/office/powerpoint/2010/main" val="807674616"/>
      </p:ext>
    </p:extLst>
  </p:cSld>
  <p:clrMapOvr>
    <a:masterClrMapping/>
  </p:clrMapOvr>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713DB2E2-7FA1-D00F-461C-B09051CACAD5}"/>
              </a:ext>
            </a:extLst>
          </p:cNvPr>
          <p:cNvPicPr>
            <a:picLocks noChangeAspect="1"/>
          </p:cNvPicPr>
          <p:nvPr/>
        </p:nvPicPr>
        <p:blipFill>
          <a:blip r:embed="rId3"/>
          <a:stretch>
            <a:fillRect/>
          </a:stretch>
        </p:blipFill>
        <p:spPr>
          <a:xfrm>
            <a:off x="3313810" y="1325712"/>
            <a:ext cx="11660377" cy="8394360"/>
          </a:xfrm>
          <a:prstGeom prst="rect">
            <a:avLst/>
          </a:prstGeom>
        </p:spPr>
      </p:pic>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5" name="四角形: 角を丸くする 4">
            <a:extLst>
              <a:ext uri="{FF2B5EF4-FFF2-40B4-BE49-F238E27FC236}">
                <a16:creationId xmlns:a16="http://schemas.microsoft.com/office/drawing/2014/main" id="{085AC3A0-B76C-E926-0D5A-09319C9DEFDE}"/>
              </a:ext>
            </a:extLst>
          </p:cNvPr>
          <p:cNvSpPr/>
          <p:nvPr/>
        </p:nvSpPr>
        <p:spPr>
          <a:xfrm>
            <a:off x="3759782" y="2754865"/>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65FE3FED-64C9-A9BA-07CF-976CFE8BDE7E}"/>
              </a:ext>
            </a:extLst>
          </p:cNvPr>
          <p:cNvSpPr txBox="1"/>
          <p:nvPr/>
        </p:nvSpPr>
        <p:spPr>
          <a:xfrm>
            <a:off x="14702220"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7" name="テキスト ボックス 6">
            <a:extLst>
              <a:ext uri="{FF2B5EF4-FFF2-40B4-BE49-F238E27FC236}">
                <a16:creationId xmlns:a16="http://schemas.microsoft.com/office/drawing/2014/main" id="{8CCF2982-B2B7-20DD-C4ED-4072EA76BD75}"/>
              </a:ext>
            </a:extLst>
          </p:cNvPr>
          <p:cNvSpPr txBox="1"/>
          <p:nvPr/>
        </p:nvSpPr>
        <p:spPr>
          <a:xfrm>
            <a:off x="16506342"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9" name="テキスト ボックス 8">
            <a:extLst>
              <a:ext uri="{FF2B5EF4-FFF2-40B4-BE49-F238E27FC236}">
                <a16:creationId xmlns:a16="http://schemas.microsoft.com/office/drawing/2014/main" id="{14FD04B6-B2C4-583C-4D8C-05DA346DD9EB}"/>
              </a:ext>
            </a:extLst>
          </p:cNvPr>
          <p:cNvSpPr txBox="1"/>
          <p:nvPr/>
        </p:nvSpPr>
        <p:spPr>
          <a:xfrm>
            <a:off x="15278885" y="4608610"/>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10" name="テキスト ボックス 9">
            <a:extLst>
              <a:ext uri="{FF2B5EF4-FFF2-40B4-BE49-F238E27FC236}">
                <a16:creationId xmlns:a16="http://schemas.microsoft.com/office/drawing/2014/main" id="{44BB128D-49EC-9770-7BD7-3748FFED4A15}"/>
              </a:ext>
            </a:extLst>
          </p:cNvPr>
          <p:cNvSpPr txBox="1"/>
          <p:nvPr/>
        </p:nvSpPr>
        <p:spPr>
          <a:xfrm>
            <a:off x="15278885" y="3155527"/>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2" name="テキスト ボックス 11">
            <a:extLst>
              <a:ext uri="{FF2B5EF4-FFF2-40B4-BE49-F238E27FC236}">
                <a16:creationId xmlns:a16="http://schemas.microsoft.com/office/drawing/2014/main" id="{355D685A-60F6-DE55-7FA9-475C416F87A9}"/>
              </a:ext>
            </a:extLst>
          </p:cNvPr>
          <p:cNvSpPr txBox="1"/>
          <p:nvPr/>
        </p:nvSpPr>
        <p:spPr>
          <a:xfrm>
            <a:off x="14812709" y="7891429"/>
            <a:ext cx="1619229" cy="646331"/>
          </a:xfrm>
          <a:prstGeom prst="rect">
            <a:avLst/>
          </a:prstGeom>
          <a:noFill/>
        </p:spPr>
        <p:txBody>
          <a:bodyPr wrap="squar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④⇒①</a:t>
            </a:r>
          </a:p>
        </p:txBody>
      </p:sp>
      <p:sp>
        <p:nvSpPr>
          <p:cNvPr id="13" name="テキスト ボックス 12">
            <a:extLst>
              <a:ext uri="{FF2B5EF4-FFF2-40B4-BE49-F238E27FC236}">
                <a16:creationId xmlns:a16="http://schemas.microsoft.com/office/drawing/2014/main" id="{3DE2A16A-559B-D33B-9931-7E0A6BD604DC}"/>
              </a:ext>
            </a:extLst>
          </p:cNvPr>
          <p:cNvSpPr txBox="1"/>
          <p:nvPr/>
        </p:nvSpPr>
        <p:spPr>
          <a:xfrm>
            <a:off x="16621342" y="4606924"/>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③⇒②</a:t>
            </a:r>
          </a:p>
        </p:txBody>
      </p:sp>
      <p:sp>
        <p:nvSpPr>
          <p:cNvPr id="14" name="テキスト ボックス 13">
            <a:extLst>
              <a:ext uri="{FF2B5EF4-FFF2-40B4-BE49-F238E27FC236}">
                <a16:creationId xmlns:a16="http://schemas.microsoft.com/office/drawing/2014/main" id="{5D09DDFF-D90B-0769-B9C6-498BFA891FAA}"/>
              </a:ext>
            </a:extLst>
          </p:cNvPr>
          <p:cNvSpPr txBox="1"/>
          <p:nvPr/>
        </p:nvSpPr>
        <p:spPr>
          <a:xfrm>
            <a:off x="16621343" y="315384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④⇒③</a:t>
            </a:r>
          </a:p>
        </p:txBody>
      </p:sp>
      <p:sp>
        <p:nvSpPr>
          <p:cNvPr id="15" name="テキスト ボックス 14">
            <a:extLst>
              <a:ext uri="{FF2B5EF4-FFF2-40B4-BE49-F238E27FC236}">
                <a16:creationId xmlns:a16="http://schemas.microsoft.com/office/drawing/2014/main" id="{7010CBBC-779C-991C-925B-D972C2CC0BB9}"/>
              </a:ext>
            </a:extLst>
          </p:cNvPr>
          <p:cNvSpPr txBox="1"/>
          <p:nvPr/>
        </p:nvSpPr>
        <p:spPr>
          <a:xfrm>
            <a:off x="16718339" y="790900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①⇒②</a:t>
            </a:r>
          </a:p>
        </p:txBody>
      </p:sp>
      <p:sp>
        <p:nvSpPr>
          <p:cNvPr id="18" name="テキスト ボックス 17">
            <a:extLst>
              <a:ext uri="{FF2B5EF4-FFF2-40B4-BE49-F238E27FC236}">
                <a16:creationId xmlns:a16="http://schemas.microsoft.com/office/drawing/2014/main" id="{1799AA65-5EA0-2BBE-1697-5EE4E592F078}"/>
              </a:ext>
            </a:extLst>
          </p:cNvPr>
          <p:cNvSpPr txBox="1"/>
          <p:nvPr/>
        </p:nvSpPr>
        <p:spPr>
          <a:xfrm>
            <a:off x="15278883" y="6471389"/>
            <a:ext cx="646095" cy="646331"/>
          </a:xfrm>
          <a:prstGeom prst="rect">
            <a:avLst/>
          </a:prstGeom>
          <a:noFill/>
        </p:spPr>
        <p:txBody>
          <a:bodyPr wrap="squar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9" name="テキスト ボックス 18">
            <a:extLst>
              <a:ext uri="{FF2B5EF4-FFF2-40B4-BE49-F238E27FC236}">
                <a16:creationId xmlns:a16="http://schemas.microsoft.com/office/drawing/2014/main" id="{3CDF77AE-A499-242C-BEE5-2F7FE21D9EC3}"/>
              </a:ext>
            </a:extLst>
          </p:cNvPr>
          <p:cNvSpPr txBox="1"/>
          <p:nvPr/>
        </p:nvSpPr>
        <p:spPr>
          <a:xfrm>
            <a:off x="16718339" y="6451219"/>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②⇒①</a:t>
            </a:r>
          </a:p>
        </p:txBody>
      </p:sp>
      <p:sp>
        <p:nvSpPr>
          <p:cNvPr id="20" name="四角形: 角を丸くする 19">
            <a:extLst>
              <a:ext uri="{FF2B5EF4-FFF2-40B4-BE49-F238E27FC236}">
                <a16:creationId xmlns:a16="http://schemas.microsoft.com/office/drawing/2014/main" id="{62D67C13-0009-FCFB-5E28-E38E80E1D9BD}"/>
              </a:ext>
            </a:extLst>
          </p:cNvPr>
          <p:cNvSpPr/>
          <p:nvPr/>
        </p:nvSpPr>
        <p:spPr>
          <a:xfrm>
            <a:off x="3759782" y="4230977"/>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1" name="四角形: 角を丸くする 20">
            <a:extLst>
              <a:ext uri="{FF2B5EF4-FFF2-40B4-BE49-F238E27FC236}">
                <a16:creationId xmlns:a16="http://schemas.microsoft.com/office/drawing/2014/main" id="{8D77EBF1-D288-1154-3C81-AFC985A1EBB1}"/>
              </a:ext>
            </a:extLst>
          </p:cNvPr>
          <p:cNvSpPr/>
          <p:nvPr/>
        </p:nvSpPr>
        <p:spPr>
          <a:xfrm>
            <a:off x="3759782" y="61118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四角形: 角を丸くする 21">
            <a:extLst>
              <a:ext uri="{FF2B5EF4-FFF2-40B4-BE49-F238E27FC236}">
                <a16:creationId xmlns:a16="http://schemas.microsoft.com/office/drawing/2014/main" id="{CFCE203D-F408-76C3-C116-38E387722ACA}"/>
              </a:ext>
            </a:extLst>
          </p:cNvPr>
          <p:cNvSpPr/>
          <p:nvPr/>
        </p:nvSpPr>
        <p:spPr>
          <a:xfrm>
            <a:off x="3759782" y="75685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テキスト ボックス 10">
            <a:extLst>
              <a:ext uri="{FF2B5EF4-FFF2-40B4-BE49-F238E27FC236}">
                <a16:creationId xmlns:a16="http://schemas.microsoft.com/office/drawing/2014/main" id="{7EA97A29-3740-9083-FE29-3F3ADF4BF424}"/>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6" name="矢印: 右 15">
            <a:extLst>
              <a:ext uri="{FF2B5EF4-FFF2-40B4-BE49-F238E27FC236}">
                <a16:creationId xmlns:a16="http://schemas.microsoft.com/office/drawing/2014/main" id="{BB71BCF9-5B08-9919-0E89-7B1EDC7D5CE0}"/>
              </a:ext>
            </a:extLst>
          </p:cNvPr>
          <p:cNvSpPr/>
          <p:nvPr/>
        </p:nvSpPr>
        <p:spPr>
          <a:xfrm rot="5400000">
            <a:off x="-32064" y="4288906"/>
            <a:ext cx="4002418"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7" name="矢印: 右 16">
            <a:extLst>
              <a:ext uri="{FF2B5EF4-FFF2-40B4-BE49-F238E27FC236}">
                <a16:creationId xmlns:a16="http://schemas.microsoft.com/office/drawing/2014/main" id="{2F57A494-2D6D-0B84-EF96-BE6943190453}"/>
              </a:ext>
            </a:extLst>
          </p:cNvPr>
          <p:cNvSpPr/>
          <p:nvPr/>
        </p:nvSpPr>
        <p:spPr>
          <a:xfrm rot="16200000">
            <a:off x="1038983" y="7338868"/>
            <a:ext cx="185230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 name="テキスト ボックス 1">
            <a:extLst>
              <a:ext uri="{FF2B5EF4-FFF2-40B4-BE49-F238E27FC236}">
                <a16:creationId xmlns:a16="http://schemas.microsoft.com/office/drawing/2014/main" id="{47706DC0-B5F4-E886-E614-F975C8479C2E}"/>
              </a:ext>
            </a:extLst>
          </p:cNvPr>
          <p:cNvSpPr txBox="1"/>
          <p:nvPr/>
        </p:nvSpPr>
        <p:spPr>
          <a:xfrm>
            <a:off x="10942816" y="5494277"/>
            <a:ext cx="2492990" cy="646331"/>
          </a:xfrm>
          <a:prstGeom prst="rect">
            <a:avLst/>
          </a:prstGeom>
          <a:noFill/>
        </p:spPr>
        <p:txBody>
          <a:bodyPr wrap="non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制御の方向</a:t>
            </a:r>
          </a:p>
        </p:txBody>
      </p:sp>
      <p:sp>
        <p:nvSpPr>
          <p:cNvPr id="4" name="矢印: 右 3">
            <a:extLst>
              <a:ext uri="{FF2B5EF4-FFF2-40B4-BE49-F238E27FC236}">
                <a16:creationId xmlns:a16="http://schemas.microsoft.com/office/drawing/2014/main" id="{B95F21F8-138E-A119-945A-015698F24794}"/>
              </a:ext>
            </a:extLst>
          </p:cNvPr>
          <p:cNvSpPr/>
          <p:nvPr/>
        </p:nvSpPr>
        <p:spPr>
          <a:xfrm rot="5400000">
            <a:off x="8069368" y="5726875"/>
            <a:ext cx="5236298" cy="770016"/>
          </a:xfrm>
          <a:prstGeom prst="rightArrow">
            <a:avLst/>
          </a:prstGeom>
          <a:solidFill>
            <a:srgbClr val="00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4042361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字幕 5">
            <a:extLst>
              <a:ext uri="{FF2B5EF4-FFF2-40B4-BE49-F238E27FC236}">
                <a16:creationId xmlns:a16="http://schemas.microsoft.com/office/drawing/2014/main" id="{09C41A71-DBD4-43CD-82F4-8D52509D91B2}"/>
              </a:ext>
            </a:extLst>
          </p:cNvPr>
          <p:cNvSpPr>
            <a:spLocks noGrp="1"/>
          </p:cNvSpPr>
          <p:nvPr>
            <p:ph type="subTitle" idx="1"/>
          </p:nvPr>
        </p:nvSpPr>
        <p:spPr/>
        <p:txBody>
          <a:bodyPr/>
          <a:lstStyle/>
          <a:p>
            <a:r>
              <a:rPr kumimoji="1" lang="ja-JP" altLang="en-US"/>
              <a:t>はい（当者比）</a:t>
            </a:r>
          </a:p>
        </p:txBody>
      </p:sp>
    </p:spTree>
    <p:extLst>
      <p:ext uri="{BB962C8B-B14F-4D97-AF65-F5344CB8AC3E}">
        <p14:creationId xmlns:p14="http://schemas.microsoft.com/office/powerpoint/2010/main" val="766836619"/>
      </p:ext>
    </p:extLst>
  </p:cSld>
  <p:clrMapOvr>
    <a:masterClrMapping/>
  </p:clrMapOvr>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6CA7AA14-472A-80F7-7C09-23F090EF21E6}"/>
              </a:ext>
            </a:extLst>
          </p:cNvPr>
          <p:cNvSpPr>
            <a:spLocks noGrp="1"/>
          </p:cNvSpPr>
          <p:nvPr>
            <p:ph type="subTitle" idx="1"/>
          </p:nvPr>
        </p:nvSpPr>
        <p:spPr/>
        <p:txBody>
          <a:bodyPr/>
          <a:lstStyle/>
          <a:p>
            <a:r>
              <a:rPr lang="ja-JP" altLang="en-US" dirty="0"/>
              <a:t>そんな事が可能か？</a:t>
            </a:r>
          </a:p>
        </p:txBody>
      </p:sp>
    </p:spTree>
    <p:extLst>
      <p:ext uri="{BB962C8B-B14F-4D97-AF65-F5344CB8AC3E}">
        <p14:creationId xmlns:p14="http://schemas.microsoft.com/office/powerpoint/2010/main" val="3804637988"/>
      </p:ext>
    </p:extLst>
  </p:cSld>
  <p:clrMapOvr>
    <a:masterClrMapping/>
  </p:clrMapOvr>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713DB2E2-7FA1-D00F-461C-B09051CACAD5}"/>
              </a:ext>
            </a:extLst>
          </p:cNvPr>
          <p:cNvPicPr>
            <a:picLocks noChangeAspect="1"/>
          </p:cNvPicPr>
          <p:nvPr/>
        </p:nvPicPr>
        <p:blipFill>
          <a:blip r:embed="rId3"/>
          <a:stretch>
            <a:fillRect/>
          </a:stretch>
        </p:blipFill>
        <p:spPr>
          <a:xfrm>
            <a:off x="3313810" y="1325712"/>
            <a:ext cx="11660377" cy="8394360"/>
          </a:xfrm>
          <a:prstGeom prst="rect">
            <a:avLst/>
          </a:prstGeom>
        </p:spPr>
      </p:pic>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5" name="四角形: 角を丸くする 4">
            <a:extLst>
              <a:ext uri="{FF2B5EF4-FFF2-40B4-BE49-F238E27FC236}">
                <a16:creationId xmlns:a16="http://schemas.microsoft.com/office/drawing/2014/main" id="{085AC3A0-B76C-E926-0D5A-09319C9DEFDE}"/>
              </a:ext>
            </a:extLst>
          </p:cNvPr>
          <p:cNvSpPr/>
          <p:nvPr/>
        </p:nvSpPr>
        <p:spPr>
          <a:xfrm>
            <a:off x="3759782" y="2754865"/>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65FE3FED-64C9-A9BA-07CF-976CFE8BDE7E}"/>
              </a:ext>
            </a:extLst>
          </p:cNvPr>
          <p:cNvSpPr txBox="1"/>
          <p:nvPr/>
        </p:nvSpPr>
        <p:spPr>
          <a:xfrm>
            <a:off x="14702220"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7" name="テキスト ボックス 6">
            <a:extLst>
              <a:ext uri="{FF2B5EF4-FFF2-40B4-BE49-F238E27FC236}">
                <a16:creationId xmlns:a16="http://schemas.microsoft.com/office/drawing/2014/main" id="{8CCF2982-B2B7-20DD-C4ED-4072EA76BD75}"/>
              </a:ext>
            </a:extLst>
          </p:cNvPr>
          <p:cNvSpPr txBox="1"/>
          <p:nvPr/>
        </p:nvSpPr>
        <p:spPr>
          <a:xfrm>
            <a:off x="16506342"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9" name="テキスト ボックス 8">
            <a:extLst>
              <a:ext uri="{FF2B5EF4-FFF2-40B4-BE49-F238E27FC236}">
                <a16:creationId xmlns:a16="http://schemas.microsoft.com/office/drawing/2014/main" id="{14FD04B6-B2C4-583C-4D8C-05DA346DD9EB}"/>
              </a:ext>
            </a:extLst>
          </p:cNvPr>
          <p:cNvSpPr txBox="1"/>
          <p:nvPr/>
        </p:nvSpPr>
        <p:spPr>
          <a:xfrm>
            <a:off x="15278885" y="4608610"/>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10" name="テキスト ボックス 9">
            <a:extLst>
              <a:ext uri="{FF2B5EF4-FFF2-40B4-BE49-F238E27FC236}">
                <a16:creationId xmlns:a16="http://schemas.microsoft.com/office/drawing/2014/main" id="{44BB128D-49EC-9770-7BD7-3748FFED4A15}"/>
              </a:ext>
            </a:extLst>
          </p:cNvPr>
          <p:cNvSpPr txBox="1"/>
          <p:nvPr/>
        </p:nvSpPr>
        <p:spPr>
          <a:xfrm>
            <a:off x="15278885" y="3155527"/>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2" name="テキスト ボックス 11">
            <a:extLst>
              <a:ext uri="{FF2B5EF4-FFF2-40B4-BE49-F238E27FC236}">
                <a16:creationId xmlns:a16="http://schemas.microsoft.com/office/drawing/2014/main" id="{355D685A-60F6-DE55-7FA9-475C416F87A9}"/>
              </a:ext>
            </a:extLst>
          </p:cNvPr>
          <p:cNvSpPr txBox="1"/>
          <p:nvPr/>
        </p:nvSpPr>
        <p:spPr>
          <a:xfrm>
            <a:off x="14812709" y="7891429"/>
            <a:ext cx="1619229" cy="646331"/>
          </a:xfrm>
          <a:prstGeom prst="rect">
            <a:avLst/>
          </a:prstGeom>
          <a:noFill/>
        </p:spPr>
        <p:txBody>
          <a:bodyPr wrap="squar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④⇒①</a:t>
            </a:r>
          </a:p>
        </p:txBody>
      </p:sp>
      <p:sp>
        <p:nvSpPr>
          <p:cNvPr id="13" name="テキスト ボックス 12">
            <a:extLst>
              <a:ext uri="{FF2B5EF4-FFF2-40B4-BE49-F238E27FC236}">
                <a16:creationId xmlns:a16="http://schemas.microsoft.com/office/drawing/2014/main" id="{3DE2A16A-559B-D33B-9931-7E0A6BD604DC}"/>
              </a:ext>
            </a:extLst>
          </p:cNvPr>
          <p:cNvSpPr txBox="1"/>
          <p:nvPr/>
        </p:nvSpPr>
        <p:spPr>
          <a:xfrm>
            <a:off x="16621342" y="4606924"/>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③⇒②</a:t>
            </a:r>
          </a:p>
        </p:txBody>
      </p:sp>
      <p:sp>
        <p:nvSpPr>
          <p:cNvPr id="14" name="テキスト ボックス 13">
            <a:extLst>
              <a:ext uri="{FF2B5EF4-FFF2-40B4-BE49-F238E27FC236}">
                <a16:creationId xmlns:a16="http://schemas.microsoft.com/office/drawing/2014/main" id="{5D09DDFF-D90B-0769-B9C6-498BFA891FAA}"/>
              </a:ext>
            </a:extLst>
          </p:cNvPr>
          <p:cNvSpPr txBox="1"/>
          <p:nvPr/>
        </p:nvSpPr>
        <p:spPr>
          <a:xfrm>
            <a:off x="16621343" y="315384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④⇒③</a:t>
            </a:r>
          </a:p>
        </p:txBody>
      </p:sp>
      <p:sp>
        <p:nvSpPr>
          <p:cNvPr id="15" name="テキスト ボックス 14">
            <a:extLst>
              <a:ext uri="{FF2B5EF4-FFF2-40B4-BE49-F238E27FC236}">
                <a16:creationId xmlns:a16="http://schemas.microsoft.com/office/drawing/2014/main" id="{7010CBBC-779C-991C-925B-D972C2CC0BB9}"/>
              </a:ext>
            </a:extLst>
          </p:cNvPr>
          <p:cNvSpPr txBox="1"/>
          <p:nvPr/>
        </p:nvSpPr>
        <p:spPr>
          <a:xfrm>
            <a:off x="16718339" y="790900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①⇒②</a:t>
            </a:r>
          </a:p>
        </p:txBody>
      </p:sp>
      <p:sp>
        <p:nvSpPr>
          <p:cNvPr id="18" name="テキスト ボックス 17">
            <a:extLst>
              <a:ext uri="{FF2B5EF4-FFF2-40B4-BE49-F238E27FC236}">
                <a16:creationId xmlns:a16="http://schemas.microsoft.com/office/drawing/2014/main" id="{1799AA65-5EA0-2BBE-1697-5EE4E592F078}"/>
              </a:ext>
            </a:extLst>
          </p:cNvPr>
          <p:cNvSpPr txBox="1"/>
          <p:nvPr/>
        </p:nvSpPr>
        <p:spPr>
          <a:xfrm>
            <a:off x="15278883" y="6471389"/>
            <a:ext cx="646095" cy="646331"/>
          </a:xfrm>
          <a:prstGeom prst="rect">
            <a:avLst/>
          </a:prstGeom>
          <a:noFill/>
        </p:spPr>
        <p:txBody>
          <a:bodyPr wrap="squar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9" name="テキスト ボックス 18">
            <a:extLst>
              <a:ext uri="{FF2B5EF4-FFF2-40B4-BE49-F238E27FC236}">
                <a16:creationId xmlns:a16="http://schemas.microsoft.com/office/drawing/2014/main" id="{3CDF77AE-A499-242C-BEE5-2F7FE21D9EC3}"/>
              </a:ext>
            </a:extLst>
          </p:cNvPr>
          <p:cNvSpPr txBox="1"/>
          <p:nvPr/>
        </p:nvSpPr>
        <p:spPr>
          <a:xfrm>
            <a:off x="16718339" y="6451219"/>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②⇒①</a:t>
            </a:r>
          </a:p>
        </p:txBody>
      </p:sp>
      <p:sp>
        <p:nvSpPr>
          <p:cNvPr id="20" name="四角形: 角を丸くする 19">
            <a:extLst>
              <a:ext uri="{FF2B5EF4-FFF2-40B4-BE49-F238E27FC236}">
                <a16:creationId xmlns:a16="http://schemas.microsoft.com/office/drawing/2014/main" id="{62D67C13-0009-FCFB-5E28-E38E80E1D9BD}"/>
              </a:ext>
            </a:extLst>
          </p:cNvPr>
          <p:cNvSpPr/>
          <p:nvPr/>
        </p:nvSpPr>
        <p:spPr>
          <a:xfrm>
            <a:off x="3759782" y="4230977"/>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1" name="四角形: 角を丸くする 20">
            <a:extLst>
              <a:ext uri="{FF2B5EF4-FFF2-40B4-BE49-F238E27FC236}">
                <a16:creationId xmlns:a16="http://schemas.microsoft.com/office/drawing/2014/main" id="{8D77EBF1-D288-1154-3C81-AFC985A1EBB1}"/>
              </a:ext>
            </a:extLst>
          </p:cNvPr>
          <p:cNvSpPr/>
          <p:nvPr/>
        </p:nvSpPr>
        <p:spPr>
          <a:xfrm>
            <a:off x="3759782" y="61118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四角形: 角を丸くする 21">
            <a:extLst>
              <a:ext uri="{FF2B5EF4-FFF2-40B4-BE49-F238E27FC236}">
                <a16:creationId xmlns:a16="http://schemas.microsoft.com/office/drawing/2014/main" id="{CFCE203D-F408-76C3-C116-38E387722ACA}"/>
              </a:ext>
            </a:extLst>
          </p:cNvPr>
          <p:cNvSpPr/>
          <p:nvPr/>
        </p:nvSpPr>
        <p:spPr>
          <a:xfrm>
            <a:off x="3759782" y="75685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テキスト ボックス 10">
            <a:extLst>
              <a:ext uri="{FF2B5EF4-FFF2-40B4-BE49-F238E27FC236}">
                <a16:creationId xmlns:a16="http://schemas.microsoft.com/office/drawing/2014/main" id="{7EA97A29-3740-9083-FE29-3F3ADF4BF424}"/>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6" name="矢印: 右 15">
            <a:extLst>
              <a:ext uri="{FF2B5EF4-FFF2-40B4-BE49-F238E27FC236}">
                <a16:creationId xmlns:a16="http://schemas.microsoft.com/office/drawing/2014/main" id="{BB71BCF9-5B08-9919-0E89-7B1EDC7D5CE0}"/>
              </a:ext>
            </a:extLst>
          </p:cNvPr>
          <p:cNvSpPr/>
          <p:nvPr/>
        </p:nvSpPr>
        <p:spPr>
          <a:xfrm rot="5400000">
            <a:off x="-32064" y="4288906"/>
            <a:ext cx="4002418"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7" name="矢印: 右 16">
            <a:extLst>
              <a:ext uri="{FF2B5EF4-FFF2-40B4-BE49-F238E27FC236}">
                <a16:creationId xmlns:a16="http://schemas.microsoft.com/office/drawing/2014/main" id="{2F57A494-2D6D-0B84-EF96-BE6943190453}"/>
              </a:ext>
            </a:extLst>
          </p:cNvPr>
          <p:cNvSpPr/>
          <p:nvPr/>
        </p:nvSpPr>
        <p:spPr>
          <a:xfrm rot="16200000">
            <a:off x="1038983" y="7338868"/>
            <a:ext cx="185230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 name="テキスト ボックス 1">
            <a:extLst>
              <a:ext uri="{FF2B5EF4-FFF2-40B4-BE49-F238E27FC236}">
                <a16:creationId xmlns:a16="http://schemas.microsoft.com/office/drawing/2014/main" id="{47706DC0-B5F4-E886-E614-F975C8479C2E}"/>
              </a:ext>
            </a:extLst>
          </p:cNvPr>
          <p:cNvSpPr txBox="1"/>
          <p:nvPr/>
        </p:nvSpPr>
        <p:spPr>
          <a:xfrm>
            <a:off x="10942816" y="5494277"/>
            <a:ext cx="2492990" cy="646331"/>
          </a:xfrm>
          <a:prstGeom prst="rect">
            <a:avLst/>
          </a:prstGeom>
          <a:noFill/>
        </p:spPr>
        <p:txBody>
          <a:bodyPr wrap="non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制御の方向</a:t>
            </a:r>
          </a:p>
        </p:txBody>
      </p:sp>
      <p:sp>
        <p:nvSpPr>
          <p:cNvPr id="4" name="矢印: 右 3">
            <a:extLst>
              <a:ext uri="{FF2B5EF4-FFF2-40B4-BE49-F238E27FC236}">
                <a16:creationId xmlns:a16="http://schemas.microsoft.com/office/drawing/2014/main" id="{B95F21F8-138E-A119-945A-015698F24794}"/>
              </a:ext>
            </a:extLst>
          </p:cNvPr>
          <p:cNvSpPr/>
          <p:nvPr/>
        </p:nvSpPr>
        <p:spPr>
          <a:xfrm rot="5400000">
            <a:off x="8069368" y="5726875"/>
            <a:ext cx="5236298" cy="770016"/>
          </a:xfrm>
          <a:prstGeom prst="rightArrow">
            <a:avLst/>
          </a:prstGeom>
          <a:solidFill>
            <a:srgbClr val="00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3774343557"/>
      </p:ext>
    </p:extLst>
  </p:cSld>
  <p:clrMapOvr>
    <a:masterClrMapping/>
  </p:clrMapOvr>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713DB2E2-7FA1-D00F-461C-B09051CACAD5}"/>
              </a:ext>
            </a:extLst>
          </p:cNvPr>
          <p:cNvPicPr>
            <a:picLocks noChangeAspect="1"/>
          </p:cNvPicPr>
          <p:nvPr/>
        </p:nvPicPr>
        <p:blipFill>
          <a:blip r:embed="rId3"/>
          <a:stretch>
            <a:fillRect/>
          </a:stretch>
        </p:blipFill>
        <p:spPr>
          <a:xfrm>
            <a:off x="3313810" y="1325712"/>
            <a:ext cx="11660377" cy="8394360"/>
          </a:xfrm>
          <a:prstGeom prst="rect">
            <a:avLst/>
          </a:prstGeom>
        </p:spPr>
      </p:pic>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5" name="四角形: 角を丸くする 4">
            <a:extLst>
              <a:ext uri="{FF2B5EF4-FFF2-40B4-BE49-F238E27FC236}">
                <a16:creationId xmlns:a16="http://schemas.microsoft.com/office/drawing/2014/main" id="{085AC3A0-B76C-E926-0D5A-09319C9DEFDE}"/>
              </a:ext>
            </a:extLst>
          </p:cNvPr>
          <p:cNvSpPr/>
          <p:nvPr/>
        </p:nvSpPr>
        <p:spPr>
          <a:xfrm>
            <a:off x="3759782" y="2754865"/>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65FE3FED-64C9-A9BA-07CF-976CFE8BDE7E}"/>
              </a:ext>
            </a:extLst>
          </p:cNvPr>
          <p:cNvSpPr txBox="1"/>
          <p:nvPr/>
        </p:nvSpPr>
        <p:spPr>
          <a:xfrm>
            <a:off x="14702220"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7" name="テキスト ボックス 6">
            <a:extLst>
              <a:ext uri="{FF2B5EF4-FFF2-40B4-BE49-F238E27FC236}">
                <a16:creationId xmlns:a16="http://schemas.microsoft.com/office/drawing/2014/main" id="{8CCF2982-B2B7-20DD-C4ED-4072EA76BD75}"/>
              </a:ext>
            </a:extLst>
          </p:cNvPr>
          <p:cNvSpPr txBox="1"/>
          <p:nvPr/>
        </p:nvSpPr>
        <p:spPr>
          <a:xfrm>
            <a:off x="16506342"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9" name="テキスト ボックス 8">
            <a:extLst>
              <a:ext uri="{FF2B5EF4-FFF2-40B4-BE49-F238E27FC236}">
                <a16:creationId xmlns:a16="http://schemas.microsoft.com/office/drawing/2014/main" id="{14FD04B6-B2C4-583C-4D8C-05DA346DD9EB}"/>
              </a:ext>
            </a:extLst>
          </p:cNvPr>
          <p:cNvSpPr txBox="1"/>
          <p:nvPr/>
        </p:nvSpPr>
        <p:spPr>
          <a:xfrm>
            <a:off x="15278885" y="4608610"/>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10" name="テキスト ボックス 9">
            <a:extLst>
              <a:ext uri="{FF2B5EF4-FFF2-40B4-BE49-F238E27FC236}">
                <a16:creationId xmlns:a16="http://schemas.microsoft.com/office/drawing/2014/main" id="{44BB128D-49EC-9770-7BD7-3748FFED4A15}"/>
              </a:ext>
            </a:extLst>
          </p:cNvPr>
          <p:cNvSpPr txBox="1"/>
          <p:nvPr/>
        </p:nvSpPr>
        <p:spPr>
          <a:xfrm>
            <a:off x="15278885" y="3155527"/>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2" name="テキスト ボックス 11">
            <a:extLst>
              <a:ext uri="{FF2B5EF4-FFF2-40B4-BE49-F238E27FC236}">
                <a16:creationId xmlns:a16="http://schemas.microsoft.com/office/drawing/2014/main" id="{355D685A-60F6-DE55-7FA9-475C416F87A9}"/>
              </a:ext>
            </a:extLst>
          </p:cNvPr>
          <p:cNvSpPr txBox="1"/>
          <p:nvPr/>
        </p:nvSpPr>
        <p:spPr>
          <a:xfrm>
            <a:off x="14812709" y="7891429"/>
            <a:ext cx="1619229" cy="646331"/>
          </a:xfrm>
          <a:prstGeom prst="rect">
            <a:avLst/>
          </a:prstGeom>
          <a:noFill/>
        </p:spPr>
        <p:txBody>
          <a:bodyPr wrap="squar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④⇒①</a:t>
            </a:r>
          </a:p>
        </p:txBody>
      </p:sp>
      <p:sp>
        <p:nvSpPr>
          <p:cNvPr id="13" name="テキスト ボックス 12">
            <a:extLst>
              <a:ext uri="{FF2B5EF4-FFF2-40B4-BE49-F238E27FC236}">
                <a16:creationId xmlns:a16="http://schemas.microsoft.com/office/drawing/2014/main" id="{3DE2A16A-559B-D33B-9931-7E0A6BD604DC}"/>
              </a:ext>
            </a:extLst>
          </p:cNvPr>
          <p:cNvSpPr txBox="1"/>
          <p:nvPr/>
        </p:nvSpPr>
        <p:spPr>
          <a:xfrm>
            <a:off x="16621342" y="4606924"/>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③⇒②</a:t>
            </a:r>
          </a:p>
        </p:txBody>
      </p:sp>
      <p:sp>
        <p:nvSpPr>
          <p:cNvPr id="14" name="テキスト ボックス 13">
            <a:extLst>
              <a:ext uri="{FF2B5EF4-FFF2-40B4-BE49-F238E27FC236}">
                <a16:creationId xmlns:a16="http://schemas.microsoft.com/office/drawing/2014/main" id="{5D09DDFF-D90B-0769-B9C6-498BFA891FAA}"/>
              </a:ext>
            </a:extLst>
          </p:cNvPr>
          <p:cNvSpPr txBox="1"/>
          <p:nvPr/>
        </p:nvSpPr>
        <p:spPr>
          <a:xfrm>
            <a:off x="16621343" y="315384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④⇒③</a:t>
            </a:r>
          </a:p>
        </p:txBody>
      </p:sp>
      <p:sp>
        <p:nvSpPr>
          <p:cNvPr id="15" name="テキスト ボックス 14">
            <a:extLst>
              <a:ext uri="{FF2B5EF4-FFF2-40B4-BE49-F238E27FC236}">
                <a16:creationId xmlns:a16="http://schemas.microsoft.com/office/drawing/2014/main" id="{7010CBBC-779C-991C-925B-D972C2CC0BB9}"/>
              </a:ext>
            </a:extLst>
          </p:cNvPr>
          <p:cNvSpPr txBox="1"/>
          <p:nvPr/>
        </p:nvSpPr>
        <p:spPr>
          <a:xfrm>
            <a:off x="16718339" y="790900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①⇒②</a:t>
            </a:r>
          </a:p>
        </p:txBody>
      </p:sp>
      <p:sp>
        <p:nvSpPr>
          <p:cNvPr id="18" name="テキスト ボックス 17">
            <a:extLst>
              <a:ext uri="{FF2B5EF4-FFF2-40B4-BE49-F238E27FC236}">
                <a16:creationId xmlns:a16="http://schemas.microsoft.com/office/drawing/2014/main" id="{1799AA65-5EA0-2BBE-1697-5EE4E592F078}"/>
              </a:ext>
            </a:extLst>
          </p:cNvPr>
          <p:cNvSpPr txBox="1"/>
          <p:nvPr/>
        </p:nvSpPr>
        <p:spPr>
          <a:xfrm>
            <a:off x="15278883" y="6471389"/>
            <a:ext cx="646095" cy="646331"/>
          </a:xfrm>
          <a:prstGeom prst="rect">
            <a:avLst/>
          </a:prstGeom>
          <a:noFill/>
        </p:spPr>
        <p:txBody>
          <a:bodyPr wrap="squar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9" name="テキスト ボックス 18">
            <a:extLst>
              <a:ext uri="{FF2B5EF4-FFF2-40B4-BE49-F238E27FC236}">
                <a16:creationId xmlns:a16="http://schemas.microsoft.com/office/drawing/2014/main" id="{3CDF77AE-A499-242C-BEE5-2F7FE21D9EC3}"/>
              </a:ext>
            </a:extLst>
          </p:cNvPr>
          <p:cNvSpPr txBox="1"/>
          <p:nvPr/>
        </p:nvSpPr>
        <p:spPr>
          <a:xfrm>
            <a:off x="16718339" y="6451219"/>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②⇒①</a:t>
            </a:r>
          </a:p>
        </p:txBody>
      </p:sp>
      <p:sp>
        <p:nvSpPr>
          <p:cNvPr id="20" name="四角形: 角を丸くする 19">
            <a:extLst>
              <a:ext uri="{FF2B5EF4-FFF2-40B4-BE49-F238E27FC236}">
                <a16:creationId xmlns:a16="http://schemas.microsoft.com/office/drawing/2014/main" id="{62D67C13-0009-FCFB-5E28-E38E80E1D9BD}"/>
              </a:ext>
            </a:extLst>
          </p:cNvPr>
          <p:cNvSpPr/>
          <p:nvPr/>
        </p:nvSpPr>
        <p:spPr>
          <a:xfrm>
            <a:off x="3759782" y="4230977"/>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1" name="四角形: 角を丸くする 20">
            <a:extLst>
              <a:ext uri="{FF2B5EF4-FFF2-40B4-BE49-F238E27FC236}">
                <a16:creationId xmlns:a16="http://schemas.microsoft.com/office/drawing/2014/main" id="{8D77EBF1-D288-1154-3C81-AFC985A1EBB1}"/>
              </a:ext>
            </a:extLst>
          </p:cNvPr>
          <p:cNvSpPr/>
          <p:nvPr/>
        </p:nvSpPr>
        <p:spPr>
          <a:xfrm>
            <a:off x="3759782" y="61118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四角形: 角を丸くする 21">
            <a:extLst>
              <a:ext uri="{FF2B5EF4-FFF2-40B4-BE49-F238E27FC236}">
                <a16:creationId xmlns:a16="http://schemas.microsoft.com/office/drawing/2014/main" id="{CFCE203D-F408-76C3-C116-38E387722ACA}"/>
              </a:ext>
            </a:extLst>
          </p:cNvPr>
          <p:cNvSpPr/>
          <p:nvPr/>
        </p:nvSpPr>
        <p:spPr>
          <a:xfrm>
            <a:off x="3759782" y="75685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テキスト ボックス 10">
            <a:extLst>
              <a:ext uri="{FF2B5EF4-FFF2-40B4-BE49-F238E27FC236}">
                <a16:creationId xmlns:a16="http://schemas.microsoft.com/office/drawing/2014/main" id="{7EA97A29-3740-9083-FE29-3F3ADF4BF424}"/>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6" name="矢印: 右 15">
            <a:extLst>
              <a:ext uri="{FF2B5EF4-FFF2-40B4-BE49-F238E27FC236}">
                <a16:creationId xmlns:a16="http://schemas.microsoft.com/office/drawing/2014/main" id="{BB71BCF9-5B08-9919-0E89-7B1EDC7D5CE0}"/>
              </a:ext>
            </a:extLst>
          </p:cNvPr>
          <p:cNvSpPr/>
          <p:nvPr/>
        </p:nvSpPr>
        <p:spPr>
          <a:xfrm rot="5400000">
            <a:off x="-32064" y="4288906"/>
            <a:ext cx="4002418"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7" name="矢印: 右 16">
            <a:extLst>
              <a:ext uri="{FF2B5EF4-FFF2-40B4-BE49-F238E27FC236}">
                <a16:creationId xmlns:a16="http://schemas.microsoft.com/office/drawing/2014/main" id="{2F57A494-2D6D-0B84-EF96-BE6943190453}"/>
              </a:ext>
            </a:extLst>
          </p:cNvPr>
          <p:cNvSpPr/>
          <p:nvPr/>
        </p:nvSpPr>
        <p:spPr>
          <a:xfrm rot="16200000">
            <a:off x="1038983" y="7338868"/>
            <a:ext cx="185230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 name="テキスト ボックス 1">
            <a:extLst>
              <a:ext uri="{FF2B5EF4-FFF2-40B4-BE49-F238E27FC236}">
                <a16:creationId xmlns:a16="http://schemas.microsoft.com/office/drawing/2014/main" id="{47706DC0-B5F4-E886-E614-F975C8479C2E}"/>
              </a:ext>
            </a:extLst>
          </p:cNvPr>
          <p:cNvSpPr txBox="1"/>
          <p:nvPr/>
        </p:nvSpPr>
        <p:spPr>
          <a:xfrm>
            <a:off x="10942816" y="5494277"/>
            <a:ext cx="2492990" cy="646331"/>
          </a:xfrm>
          <a:prstGeom prst="rect">
            <a:avLst/>
          </a:prstGeom>
          <a:noFill/>
        </p:spPr>
        <p:txBody>
          <a:bodyPr wrap="non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制御の方向</a:t>
            </a:r>
          </a:p>
        </p:txBody>
      </p:sp>
      <p:sp>
        <p:nvSpPr>
          <p:cNvPr id="4" name="矢印: 右 3">
            <a:extLst>
              <a:ext uri="{FF2B5EF4-FFF2-40B4-BE49-F238E27FC236}">
                <a16:creationId xmlns:a16="http://schemas.microsoft.com/office/drawing/2014/main" id="{B95F21F8-138E-A119-945A-015698F24794}"/>
              </a:ext>
            </a:extLst>
          </p:cNvPr>
          <p:cNvSpPr/>
          <p:nvPr/>
        </p:nvSpPr>
        <p:spPr>
          <a:xfrm rot="5400000">
            <a:off x="8069368" y="5726875"/>
            <a:ext cx="5236298" cy="770016"/>
          </a:xfrm>
          <a:prstGeom prst="rightArrow">
            <a:avLst/>
          </a:prstGeom>
          <a:solidFill>
            <a:srgbClr val="00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3" name="正方形/長方形 22">
            <a:extLst>
              <a:ext uri="{FF2B5EF4-FFF2-40B4-BE49-F238E27FC236}">
                <a16:creationId xmlns:a16="http://schemas.microsoft.com/office/drawing/2014/main" id="{2EC82231-2B71-508B-AC28-A692BB5FB84E}"/>
              </a:ext>
            </a:extLst>
          </p:cNvPr>
          <p:cNvSpPr/>
          <p:nvPr/>
        </p:nvSpPr>
        <p:spPr>
          <a:xfrm>
            <a:off x="5074920" y="4046889"/>
            <a:ext cx="9162288" cy="3391119"/>
          </a:xfrm>
          <a:prstGeom prst="rect">
            <a:avLst/>
          </a:prstGeom>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kumimoji="1" lang="ja-JP" altLang="en-US" sz="6000" dirty="0">
                <a:latin typeface="M+ 1c light" panose="020B0403020204020204" pitchFamily="50" charset="-128"/>
                <a:ea typeface="M+ 1c light" panose="020B0403020204020204" pitchFamily="50" charset="-128"/>
                <a:cs typeface="M+ 1c light" panose="020B0403020204020204" pitchFamily="50" charset="-128"/>
              </a:rPr>
              <a:t>依存性逆転の原則</a:t>
            </a:r>
          </a:p>
        </p:txBody>
      </p:sp>
    </p:spTree>
    <p:extLst>
      <p:ext uri="{BB962C8B-B14F-4D97-AF65-F5344CB8AC3E}">
        <p14:creationId xmlns:p14="http://schemas.microsoft.com/office/powerpoint/2010/main" val="4088755114"/>
      </p:ext>
    </p:extLst>
  </p:cSld>
  <p:clrMapOvr>
    <a:masterClrMapping/>
  </p:clrMapOvr>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BF3879F9-16EF-FD32-7B02-2E811586B1F3}"/>
              </a:ext>
            </a:extLst>
          </p:cNvPr>
          <p:cNvSpPr>
            <a:spLocks noGrp="1"/>
          </p:cNvSpPr>
          <p:nvPr>
            <p:ph type="title"/>
          </p:nvPr>
        </p:nvSpPr>
        <p:spPr/>
        <p:txBody>
          <a:bodyPr/>
          <a:lstStyle/>
          <a:p>
            <a:r>
              <a:rPr lang="ja-JP" altLang="en-US" dirty="0"/>
              <a:t>世界一わかりやすい</a:t>
            </a:r>
            <a:r>
              <a:rPr lang="en-US" altLang="ja-JP" dirty="0"/>
              <a:t>Clean</a:t>
            </a:r>
            <a:r>
              <a:rPr lang="ja-JP" altLang="en-US" dirty="0"/>
              <a:t> </a:t>
            </a:r>
            <a:r>
              <a:rPr lang="en-US" altLang="ja-JP" dirty="0"/>
              <a:t>Architecture</a:t>
            </a:r>
            <a:endParaRPr lang="ja-JP" altLang="en-US" dirty="0"/>
          </a:p>
        </p:txBody>
      </p:sp>
      <p:sp>
        <p:nvSpPr>
          <p:cNvPr id="10" name="テキスト ボックス 9">
            <a:extLst>
              <a:ext uri="{FF2B5EF4-FFF2-40B4-BE49-F238E27FC236}">
                <a16:creationId xmlns:a16="http://schemas.microsoft.com/office/drawing/2014/main" id="{C9FA120A-607E-0D8F-CFA8-0A9EB7EF2F1A}"/>
              </a:ext>
            </a:extLst>
          </p:cNvPr>
          <p:cNvSpPr txBox="1"/>
          <p:nvPr/>
        </p:nvSpPr>
        <p:spPr>
          <a:xfrm>
            <a:off x="4551683" y="9233739"/>
            <a:ext cx="9176004" cy="507831"/>
          </a:xfrm>
          <a:prstGeom prst="rect">
            <a:avLst/>
          </a:prstGeom>
          <a:noFill/>
        </p:spPr>
        <p:txBody>
          <a:bodyPr wrap="square">
            <a:spAutoFit/>
          </a:bodyPr>
          <a:lstStyle/>
          <a:p>
            <a:r>
              <a:rPr lang="ja-JP" altLang="en-US" dirty="0">
                <a:hlinkClick r:id="rId3"/>
              </a:rPr>
              <a:t>https://www.youtube.com/watch?v=pbCRHAM5NG0</a:t>
            </a:r>
            <a:endParaRPr lang="ja-JP" altLang="en-US" dirty="0"/>
          </a:p>
        </p:txBody>
      </p:sp>
      <p:pic>
        <p:nvPicPr>
          <p:cNvPr id="12" name="図 11">
            <a:extLst>
              <a:ext uri="{FF2B5EF4-FFF2-40B4-BE49-F238E27FC236}">
                <a16:creationId xmlns:a16="http://schemas.microsoft.com/office/drawing/2014/main" id="{D22034B4-FF15-291A-C550-7AE85E6AC874}"/>
              </a:ext>
            </a:extLst>
          </p:cNvPr>
          <p:cNvPicPr>
            <a:picLocks noChangeAspect="1"/>
          </p:cNvPicPr>
          <p:nvPr/>
        </p:nvPicPr>
        <p:blipFill>
          <a:blip r:embed="rId4"/>
          <a:stretch>
            <a:fillRect/>
          </a:stretch>
        </p:blipFill>
        <p:spPr>
          <a:xfrm>
            <a:off x="3819445" y="1362456"/>
            <a:ext cx="10640479" cy="7871283"/>
          </a:xfrm>
          <a:prstGeom prst="rect">
            <a:avLst/>
          </a:prstGeom>
        </p:spPr>
      </p:pic>
    </p:spTree>
    <p:extLst>
      <p:ext uri="{BB962C8B-B14F-4D97-AF65-F5344CB8AC3E}">
        <p14:creationId xmlns:p14="http://schemas.microsoft.com/office/powerpoint/2010/main" val="933693156"/>
      </p:ext>
    </p:extLst>
  </p:cSld>
  <p:clrMapOvr>
    <a:masterClrMapping/>
  </p:clrMapOvr>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42F4C39B-4168-CA18-B6FF-421E8DDA16A3}"/>
              </a:ext>
            </a:extLst>
          </p:cNvPr>
          <p:cNvSpPr>
            <a:spLocks noGrp="1"/>
          </p:cNvSpPr>
          <p:nvPr>
            <p:ph type="title"/>
          </p:nvPr>
        </p:nvSpPr>
        <p:spPr/>
        <p:txBody>
          <a:bodyPr/>
          <a:lstStyle/>
          <a:p>
            <a:r>
              <a:rPr lang="ja-JP" altLang="en-US" dirty="0"/>
              <a:t>初期化箇所</a:t>
            </a:r>
          </a:p>
        </p:txBody>
      </p:sp>
      <p:sp>
        <p:nvSpPr>
          <p:cNvPr id="9" name="テキスト ボックス 8">
            <a:extLst>
              <a:ext uri="{FF2B5EF4-FFF2-40B4-BE49-F238E27FC236}">
                <a16:creationId xmlns:a16="http://schemas.microsoft.com/office/drawing/2014/main" id="{344E1C26-F568-8C52-48EA-ACB5ABD7EF5B}"/>
              </a:ext>
            </a:extLst>
          </p:cNvPr>
          <p:cNvSpPr txBox="1"/>
          <p:nvPr/>
        </p:nvSpPr>
        <p:spPr>
          <a:xfrm>
            <a:off x="3771161" y="1435172"/>
            <a:ext cx="1757212" cy="707886"/>
          </a:xfrm>
          <a:prstGeom prst="rect">
            <a:avLst/>
          </a:prstGeom>
          <a:noFill/>
        </p:spPr>
        <p:txBody>
          <a:bodyPr wrap="none" rtlCol="0">
            <a:spAutoFit/>
          </a:bodyPr>
          <a:lstStyle/>
          <a:p>
            <a:pPr algn="ctr"/>
            <a:r>
              <a:rPr kumimoji="1" lang="en-US" altLang="ja-JP" sz="4000" dirty="0">
                <a:solidFill>
                  <a:schemeClr val="tx1">
                    <a:lumMod val="75000"/>
                    <a:lumOff val="25000"/>
                  </a:schemeClr>
                </a:solidFill>
                <a:latin typeface="+mn-ea"/>
                <a:cs typeface="Open Sans Light" panose="020B0306030504020204" pitchFamily="34" charset="0"/>
              </a:rPr>
              <a:t>Before</a:t>
            </a:r>
            <a:endParaRPr kumimoji="1" lang="ja-JP" altLang="en-US" sz="4000" dirty="0">
              <a:solidFill>
                <a:schemeClr val="tx1">
                  <a:lumMod val="75000"/>
                  <a:lumOff val="25000"/>
                </a:schemeClr>
              </a:solidFill>
              <a:latin typeface="+mn-ea"/>
              <a:cs typeface="Open Sans Light" panose="020B0306030504020204" pitchFamily="34" charset="0"/>
            </a:endParaRPr>
          </a:p>
        </p:txBody>
      </p:sp>
      <p:sp>
        <p:nvSpPr>
          <p:cNvPr id="10" name="テキスト ボックス 9">
            <a:extLst>
              <a:ext uri="{FF2B5EF4-FFF2-40B4-BE49-F238E27FC236}">
                <a16:creationId xmlns:a16="http://schemas.microsoft.com/office/drawing/2014/main" id="{C325FD55-8ECD-868B-CC76-C5472FA62908}"/>
              </a:ext>
            </a:extLst>
          </p:cNvPr>
          <p:cNvSpPr txBox="1"/>
          <p:nvPr/>
        </p:nvSpPr>
        <p:spPr>
          <a:xfrm>
            <a:off x="12833359" y="1453024"/>
            <a:ext cx="1300357" cy="707886"/>
          </a:xfrm>
          <a:prstGeom prst="rect">
            <a:avLst/>
          </a:prstGeom>
          <a:noFill/>
        </p:spPr>
        <p:txBody>
          <a:bodyPr wrap="none" rtlCol="0">
            <a:spAutoFit/>
          </a:bodyPr>
          <a:lstStyle/>
          <a:p>
            <a:pPr algn="ctr"/>
            <a:r>
              <a:rPr kumimoji="1" lang="en-US" altLang="ja-JP" sz="4000" dirty="0">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rPr>
              <a:t>After</a:t>
            </a:r>
            <a:endParaRPr kumimoji="1" lang="ja-JP" altLang="en-US" sz="4000" dirty="0">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endParaRPr>
          </a:p>
        </p:txBody>
      </p:sp>
      <p:pic>
        <p:nvPicPr>
          <p:cNvPr id="5" name="図 4">
            <a:extLst>
              <a:ext uri="{FF2B5EF4-FFF2-40B4-BE49-F238E27FC236}">
                <a16:creationId xmlns:a16="http://schemas.microsoft.com/office/drawing/2014/main" id="{BD8EB726-2A48-7B36-7310-B5D45EBCC313}"/>
              </a:ext>
            </a:extLst>
          </p:cNvPr>
          <p:cNvPicPr>
            <a:picLocks noChangeAspect="1"/>
          </p:cNvPicPr>
          <p:nvPr/>
        </p:nvPicPr>
        <p:blipFill>
          <a:blip r:embed="rId3"/>
          <a:stretch>
            <a:fillRect/>
          </a:stretch>
        </p:blipFill>
        <p:spPr>
          <a:xfrm>
            <a:off x="530064" y="2160910"/>
            <a:ext cx="8239405" cy="2133711"/>
          </a:xfrm>
          <a:prstGeom prst="rect">
            <a:avLst/>
          </a:prstGeom>
          <a:ln>
            <a:noFill/>
          </a:ln>
          <a:effectLst>
            <a:outerShdw blurRad="190500" algn="tl" rotWithShape="0">
              <a:srgbClr val="000000">
                <a:alpha val="70000"/>
              </a:srgbClr>
            </a:outerShdw>
          </a:effectLst>
        </p:spPr>
      </p:pic>
      <p:pic>
        <p:nvPicPr>
          <p:cNvPr id="12" name="図 11">
            <a:extLst>
              <a:ext uri="{FF2B5EF4-FFF2-40B4-BE49-F238E27FC236}">
                <a16:creationId xmlns:a16="http://schemas.microsoft.com/office/drawing/2014/main" id="{38A4A670-921C-1D71-1955-1CFEEF10EFC3}"/>
              </a:ext>
            </a:extLst>
          </p:cNvPr>
          <p:cNvPicPr>
            <a:picLocks noChangeAspect="1"/>
          </p:cNvPicPr>
          <p:nvPr/>
        </p:nvPicPr>
        <p:blipFill>
          <a:blip r:embed="rId4"/>
          <a:stretch>
            <a:fillRect/>
          </a:stretch>
        </p:blipFill>
        <p:spPr>
          <a:xfrm>
            <a:off x="9314595" y="2160910"/>
            <a:ext cx="8337883" cy="392274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22579385"/>
      </p:ext>
    </p:extLst>
  </p:cSld>
  <p:clrMapOvr>
    <a:masterClrMapping/>
  </p:clrMapOvr>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C5411105-1AE0-E134-DB41-ADF125F1070C}"/>
              </a:ext>
            </a:extLst>
          </p:cNvPr>
          <p:cNvSpPr>
            <a:spLocks noGrp="1"/>
          </p:cNvSpPr>
          <p:nvPr>
            <p:ph type="subTitle" idx="1"/>
          </p:nvPr>
        </p:nvSpPr>
        <p:spPr/>
        <p:txBody>
          <a:bodyPr/>
          <a:lstStyle/>
          <a:p>
            <a:r>
              <a:rPr lang="ja-JP" altLang="en-US" dirty="0"/>
              <a:t>ということで・・・</a:t>
            </a:r>
          </a:p>
        </p:txBody>
      </p:sp>
    </p:spTree>
    <p:extLst>
      <p:ext uri="{BB962C8B-B14F-4D97-AF65-F5344CB8AC3E}">
        <p14:creationId xmlns:p14="http://schemas.microsoft.com/office/powerpoint/2010/main" val="151723810"/>
      </p:ext>
    </p:extLst>
  </p:cSld>
  <p:clrMapOvr>
    <a:masterClrMapping/>
  </p:clrMapOvr>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45AD6CA2-ED06-92C0-7AE7-603D51030BE4}"/>
              </a:ext>
            </a:extLst>
          </p:cNvPr>
          <p:cNvSpPr>
            <a:spLocks noGrp="1"/>
          </p:cNvSpPr>
          <p:nvPr>
            <p:ph type="title"/>
          </p:nvPr>
        </p:nvSpPr>
        <p:spPr/>
        <p:txBody>
          <a:bodyPr/>
          <a:lstStyle/>
          <a:p>
            <a:r>
              <a:rPr lang="ja-JP" altLang="en-US" dirty="0"/>
              <a:t>クラス図</a:t>
            </a:r>
          </a:p>
        </p:txBody>
      </p:sp>
      <p:pic>
        <p:nvPicPr>
          <p:cNvPr id="5" name="図 4">
            <a:extLst>
              <a:ext uri="{FF2B5EF4-FFF2-40B4-BE49-F238E27FC236}">
                <a16:creationId xmlns:a16="http://schemas.microsoft.com/office/drawing/2014/main" id="{5FDA3F77-CA92-4417-0C10-DABB3F3C4CEC}"/>
              </a:ext>
            </a:extLst>
          </p:cNvPr>
          <p:cNvPicPr>
            <a:picLocks noChangeAspect="1"/>
          </p:cNvPicPr>
          <p:nvPr/>
        </p:nvPicPr>
        <p:blipFill>
          <a:blip r:embed="rId3"/>
          <a:stretch>
            <a:fillRect/>
          </a:stretch>
        </p:blipFill>
        <p:spPr>
          <a:xfrm>
            <a:off x="3174020" y="1342050"/>
            <a:ext cx="11931331" cy="8475715"/>
          </a:xfrm>
          <a:prstGeom prst="rect">
            <a:avLst/>
          </a:prstGeom>
        </p:spPr>
      </p:pic>
      <p:cxnSp>
        <p:nvCxnSpPr>
          <p:cNvPr id="7" name="直線コネクタ 6">
            <a:extLst>
              <a:ext uri="{FF2B5EF4-FFF2-40B4-BE49-F238E27FC236}">
                <a16:creationId xmlns:a16="http://schemas.microsoft.com/office/drawing/2014/main" id="{97929246-0ACD-E5F1-2E6A-044264005D55}"/>
              </a:ext>
            </a:extLst>
          </p:cNvPr>
          <p:cNvCxnSpPr/>
          <p:nvPr/>
        </p:nvCxnSpPr>
        <p:spPr>
          <a:xfrm>
            <a:off x="2889504" y="6839712"/>
            <a:ext cx="10607040" cy="0"/>
          </a:xfrm>
          <a:prstGeom prst="line">
            <a:avLst/>
          </a:prstGeom>
          <a:ln w="57150">
            <a:solidFill>
              <a:srgbClr val="C00000"/>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2062358"/>
      </p:ext>
    </p:extLst>
  </p:cSld>
  <p:clrMapOvr>
    <a:masterClrMapping/>
  </p:clrMapOvr>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4B10145C-5044-F57A-0F4D-5B4784FE556B}"/>
              </a:ext>
            </a:extLst>
          </p:cNvPr>
          <p:cNvSpPr>
            <a:spLocks noGrp="1"/>
          </p:cNvSpPr>
          <p:nvPr>
            <p:ph type="title"/>
          </p:nvPr>
        </p:nvSpPr>
        <p:spPr/>
        <p:txBody>
          <a:bodyPr/>
          <a:lstStyle/>
          <a:p>
            <a:r>
              <a:rPr kumimoji="1" lang="ja-JP" altLang="en-US" dirty="0"/>
              <a:t>クラス図</a:t>
            </a:r>
          </a:p>
        </p:txBody>
      </p:sp>
      <p:pic>
        <p:nvPicPr>
          <p:cNvPr id="7" name="コンテンツ プレースホルダー 6">
            <a:extLst>
              <a:ext uri="{FF2B5EF4-FFF2-40B4-BE49-F238E27FC236}">
                <a16:creationId xmlns:a16="http://schemas.microsoft.com/office/drawing/2014/main" id="{B1924671-9C9D-E285-575C-8A9C4B37EC20}"/>
              </a:ext>
            </a:extLst>
          </p:cNvPr>
          <p:cNvPicPr>
            <a:picLocks noGrp="1" noChangeAspect="1"/>
          </p:cNvPicPr>
          <p:nvPr>
            <p:ph idx="1"/>
          </p:nvPr>
        </p:nvPicPr>
        <p:blipFill>
          <a:blip r:embed="rId3"/>
          <a:stretch>
            <a:fillRect/>
          </a:stretch>
        </p:blipFill>
        <p:spPr>
          <a:xfrm>
            <a:off x="4284222" y="1304872"/>
            <a:ext cx="9710928" cy="8430597"/>
          </a:xfrm>
        </p:spPr>
      </p:pic>
    </p:spTree>
    <p:extLst>
      <p:ext uri="{BB962C8B-B14F-4D97-AF65-F5344CB8AC3E}">
        <p14:creationId xmlns:p14="http://schemas.microsoft.com/office/powerpoint/2010/main" val="2118219739"/>
      </p:ext>
    </p:extLst>
  </p:cSld>
  <p:clrMapOvr>
    <a:masterClrMapping/>
  </p:clrMapOvr>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4B10145C-5044-F57A-0F4D-5B4784FE556B}"/>
              </a:ext>
            </a:extLst>
          </p:cNvPr>
          <p:cNvSpPr>
            <a:spLocks noGrp="1"/>
          </p:cNvSpPr>
          <p:nvPr>
            <p:ph type="title"/>
          </p:nvPr>
        </p:nvSpPr>
        <p:spPr/>
        <p:txBody>
          <a:bodyPr/>
          <a:lstStyle/>
          <a:p>
            <a:r>
              <a:rPr kumimoji="1" lang="ja-JP" altLang="en-US" dirty="0"/>
              <a:t>クラス図</a:t>
            </a:r>
          </a:p>
        </p:txBody>
      </p:sp>
      <p:pic>
        <p:nvPicPr>
          <p:cNvPr id="7" name="コンテンツ プレースホルダー 6">
            <a:extLst>
              <a:ext uri="{FF2B5EF4-FFF2-40B4-BE49-F238E27FC236}">
                <a16:creationId xmlns:a16="http://schemas.microsoft.com/office/drawing/2014/main" id="{B1924671-9C9D-E285-575C-8A9C4B37EC20}"/>
              </a:ext>
            </a:extLst>
          </p:cNvPr>
          <p:cNvPicPr>
            <a:picLocks noGrp="1" noChangeAspect="1"/>
          </p:cNvPicPr>
          <p:nvPr>
            <p:ph idx="1"/>
          </p:nvPr>
        </p:nvPicPr>
        <p:blipFill>
          <a:blip r:embed="rId3"/>
          <a:stretch>
            <a:fillRect/>
          </a:stretch>
        </p:blipFill>
        <p:spPr>
          <a:xfrm>
            <a:off x="4284222" y="1304872"/>
            <a:ext cx="9710928" cy="8430597"/>
          </a:xfrm>
        </p:spPr>
      </p:pic>
      <p:sp>
        <p:nvSpPr>
          <p:cNvPr id="2" name="円: 塗りつぶしなし 1">
            <a:extLst>
              <a:ext uri="{FF2B5EF4-FFF2-40B4-BE49-F238E27FC236}">
                <a16:creationId xmlns:a16="http://schemas.microsoft.com/office/drawing/2014/main" id="{03A12D38-D704-62EC-C479-AA964E7E6893}"/>
              </a:ext>
            </a:extLst>
          </p:cNvPr>
          <p:cNvSpPr/>
          <p:nvPr/>
        </p:nvSpPr>
        <p:spPr>
          <a:xfrm>
            <a:off x="5015742" y="1921764"/>
            <a:ext cx="2848098" cy="1232916"/>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4" name="円: 塗りつぶしなし 3">
            <a:extLst>
              <a:ext uri="{FF2B5EF4-FFF2-40B4-BE49-F238E27FC236}">
                <a16:creationId xmlns:a16="http://schemas.microsoft.com/office/drawing/2014/main" id="{E1E9A75E-9558-2B43-C31B-98109CDEF366}"/>
              </a:ext>
            </a:extLst>
          </p:cNvPr>
          <p:cNvSpPr/>
          <p:nvPr/>
        </p:nvSpPr>
        <p:spPr>
          <a:xfrm>
            <a:off x="4745736" y="4435602"/>
            <a:ext cx="3813048" cy="1032510"/>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3718877497"/>
      </p:ext>
    </p:extLst>
  </p:cSld>
  <p:clrMapOvr>
    <a:masterClrMapping/>
  </p:clrMapOvr>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図 7">
            <a:extLst>
              <a:ext uri="{FF2B5EF4-FFF2-40B4-BE49-F238E27FC236}">
                <a16:creationId xmlns:a16="http://schemas.microsoft.com/office/drawing/2014/main" id="{713DB2E2-7FA1-D00F-461C-B09051CACAD5}"/>
              </a:ext>
            </a:extLst>
          </p:cNvPr>
          <p:cNvPicPr>
            <a:picLocks noChangeAspect="1"/>
          </p:cNvPicPr>
          <p:nvPr/>
        </p:nvPicPr>
        <p:blipFill>
          <a:blip r:embed="rId3"/>
          <a:stretch>
            <a:fillRect/>
          </a:stretch>
        </p:blipFill>
        <p:spPr>
          <a:xfrm>
            <a:off x="3313810" y="1325712"/>
            <a:ext cx="11660377" cy="8394360"/>
          </a:xfrm>
          <a:prstGeom prst="rect">
            <a:avLst/>
          </a:prstGeom>
        </p:spPr>
      </p:pic>
      <p:sp>
        <p:nvSpPr>
          <p:cNvPr id="3" name="タイトル 2">
            <a:extLst>
              <a:ext uri="{FF2B5EF4-FFF2-40B4-BE49-F238E27FC236}">
                <a16:creationId xmlns:a16="http://schemas.microsoft.com/office/drawing/2014/main" id="{A597E07A-BF6A-2F7C-A43B-783FFD4567EB}"/>
              </a:ext>
            </a:extLst>
          </p:cNvPr>
          <p:cNvSpPr>
            <a:spLocks noGrp="1"/>
          </p:cNvSpPr>
          <p:nvPr>
            <p:ph type="title"/>
          </p:nvPr>
        </p:nvSpPr>
        <p:spPr/>
        <p:txBody>
          <a:bodyPr/>
          <a:lstStyle/>
          <a:p>
            <a:r>
              <a:rPr lang="ja-JP" altLang="en-US" dirty="0"/>
              <a:t>コンポーネント図</a:t>
            </a:r>
          </a:p>
        </p:txBody>
      </p:sp>
      <p:sp>
        <p:nvSpPr>
          <p:cNvPr id="5" name="四角形: 角を丸くする 4">
            <a:extLst>
              <a:ext uri="{FF2B5EF4-FFF2-40B4-BE49-F238E27FC236}">
                <a16:creationId xmlns:a16="http://schemas.microsoft.com/office/drawing/2014/main" id="{085AC3A0-B76C-E926-0D5A-09319C9DEFDE}"/>
              </a:ext>
            </a:extLst>
          </p:cNvPr>
          <p:cNvSpPr/>
          <p:nvPr/>
        </p:nvSpPr>
        <p:spPr>
          <a:xfrm>
            <a:off x="3759782" y="2754865"/>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テキスト ボックス 5">
            <a:extLst>
              <a:ext uri="{FF2B5EF4-FFF2-40B4-BE49-F238E27FC236}">
                <a16:creationId xmlns:a16="http://schemas.microsoft.com/office/drawing/2014/main" id="{65FE3FED-64C9-A9BA-07CF-976CFE8BDE7E}"/>
              </a:ext>
            </a:extLst>
          </p:cNvPr>
          <p:cNvSpPr txBox="1"/>
          <p:nvPr/>
        </p:nvSpPr>
        <p:spPr>
          <a:xfrm>
            <a:off x="14702220"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7" name="テキスト ボックス 6">
            <a:extLst>
              <a:ext uri="{FF2B5EF4-FFF2-40B4-BE49-F238E27FC236}">
                <a16:creationId xmlns:a16="http://schemas.microsoft.com/office/drawing/2014/main" id="{8CCF2982-B2B7-20DD-C4ED-4072EA76BD75}"/>
              </a:ext>
            </a:extLst>
          </p:cNvPr>
          <p:cNvSpPr txBox="1"/>
          <p:nvPr/>
        </p:nvSpPr>
        <p:spPr>
          <a:xfrm>
            <a:off x="16506342" y="159604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9" name="テキスト ボックス 8">
            <a:extLst>
              <a:ext uri="{FF2B5EF4-FFF2-40B4-BE49-F238E27FC236}">
                <a16:creationId xmlns:a16="http://schemas.microsoft.com/office/drawing/2014/main" id="{14FD04B6-B2C4-583C-4D8C-05DA346DD9EB}"/>
              </a:ext>
            </a:extLst>
          </p:cNvPr>
          <p:cNvSpPr txBox="1"/>
          <p:nvPr/>
        </p:nvSpPr>
        <p:spPr>
          <a:xfrm>
            <a:off x="15278885" y="4608610"/>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②</a:t>
            </a:r>
          </a:p>
        </p:txBody>
      </p:sp>
      <p:sp>
        <p:nvSpPr>
          <p:cNvPr id="10" name="テキスト ボックス 9">
            <a:extLst>
              <a:ext uri="{FF2B5EF4-FFF2-40B4-BE49-F238E27FC236}">
                <a16:creationId xmlns:a16="http://schemas.microsoft.com/office/drawing/2014/main" id="{44BB128D-49EC-9770-7BD7-3748FFED4A15}"/>
              </a:ext>
            </a:extLst>
          </p:cNvPr>
          <p:cNvSpPr txBox="1"/>
          <p:nvPr/>
        </p:nvSpPr>
        <p:spPr>
          <a:xfrm>
            <a:off x="15278885" y="3155527"/>
            <a:ext cx="646332" cy="646331"/>
          </a:xfrm>
          <a:prstGeom prst="rect">
            <a:avLst/>
          </a:prstGeom>
          <a:noFill/>
        </p:spPr>
        <p:txBody>
          <a:bodyPr wrap="non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①</a:t>
            </a:r>
          </a:p>
        </p:txBody>
      </p:sp>
      <p:sp>
        <p:nvSpPr>
          <p:cNvPr id="12" name="テキスト ボックス 11">
            <a:extLst>
              <a:ext uri="{FF2B5EF4-FFF2-40B4-BE49-F238E27FC236}">
                <a16:creationId xmlns:a16="http://schemas.microsoft.com/office/drawing/2014/main" id="{355D685A-60F6-DE55-7FA9-475C416F87A9}"/>
              </a:ext>
            </a:extLst>
          </p:cNvPr>
          <p:cNvSpPr txBox="1"/>
          <p:nvPr/>
        </p:nvSpPr>
        <p:spPr>
          <a:xfrm>
            <a:off x="14812709" y="7891429"/>
            <a:ext cx="1619229" cy="646331"/>
          </a:xfrm>
          <a:prstGeom prst="rect">
            <a:avLst/>
          </a:prstGeom>
          <a:noFill/>
        </p:spPr>
        <p:txBody>
          <a:bodyPr wrap="squar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④⇒①</a:t>
            </a:r>
          </a:p>
        </p:txBody>
      </p:sp>
      <p:sp>
        <p:nvSpPr>
          <p:cNvPr id="13" name="テキスト ボックス 12">
            <a:extLst>
              <a:ext uri="{FF2B5EF4-FFF2-40B4-BE49-F238E27FC236}">
                <a16:creationId xmlns:a16="http://schemas.microsoft.com/office/drawing/2014/main" id="{3DE2A16A-559B-D33B-9931-7E0A6BD604DC}"/>
              </a:ext>
            </a:extLst>
          </p:cNvPr>
          <p:cNvSpPr txBox="1"/>
          <p:nvPr/>
        </p:nvSpPr>
        <p:spPr>
          <a:xfrm>
            <a:off x="16621342" y="4606924"/>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③⇒②</a:t>
            </a:r>
          </a:p>
        </p:txBody>
      </p:sp>
      <p:sp>
        <p:nvSpPr>
          <p:cNvPr id="14" name="テキスト ボックス 13">
            <a:extLst>
              <a:ext uri="{FF2B5EF4-FFF2-40B4-BE49-F238E27FC236}">
                <a16:creationId xmlns:a16="http://schemas.microsoft.com/office/drawing/2014/main" id="{5D09DDFF-D90B-0769-B9C6-498BFA891FAA}"/>
              </a:ext>
            </a:extLst>
          </p:cNvPr>
          <p:cNvSpPr txBox="1"/>
          <p:nvPr/>
        </p:nvSpPr>
        <p:spPr>
          <a:xfrm>
            <a:off x="16621343" y="315384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④⇒③</a:t>
            </a:r>
          </a:p>
        </p:txBody>
      </p:sp>
      <p:sp>
        <p:nvSpPr>
          <p:cNvPr id="15" name="テキスト ボックス 14">
            <a:extLst>
              <a:ext uri="{FF2B5EF4-FFF2-40B4-BE49-F238E27FC236}">
                <a16:creationId xmlns:a16="http://schemas.microsoft.com/office/drawing/2014/main" id="{7010CBBC-779C-991C-925B-D972C2CC0BB9}"/>
              </a:ext>
            </a:extLst>
          </p:cNvPr>
          <p:cNvSpPr txBox="1"/>
          <p:nvPr/>
        </p:nvSpPr>
        <p:spPr>
          <a:xfrm>
            <a:off x="16718339" y="7909001"/>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①⇒②</a:t>
            </a:r>
          </a:p>
        </p:txBody>
      </p:sp>
      <p:sp>
        <p:nvSpPr>
          <p:cNvPr id="18" name="テキスト ボックス 17">
            <a:extLst>
              <a:ext uri="{FF2B5EF4-FFF2-40B4-BE49-F238E27FC236}">
                <a16:creationId xmlns:a16="http://schemas.microsoft.com/office/drawing/2014/main" id="{1799AA65-5EA0-2BBE-1697-5EE4E592F078}"/>
              </a:ext>
            </a:extLst>
          </p:cNvPr>
          <p:cNvSpPr txBox="1"/>
          <p:nvPr/>
        </p:nvSpPr>
        <p:spPr>
          <a:xfrm>
            <a:off x="15278883" y="6471389"/>
            <a:ext cx="646095" cy="646331"/>
          </a:xfrm>
          <a:prstGeom prst="rect">
            <a:avLst/>
          </a:prstGeom>
          <a:noFill/>
        </p:spPr>
        <p:txBody>
          <a:bodyPr wrap="square" rtlCol="0">
            <a:spAutoFit/>
          </a:bodyPr>
          <a:lstStyle/>
          <a:p>
            <a:pPr algn="ctr"/>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③</a:t>
            </a:r>
          </a:p>
        </p:txBody>
      </p:sp>
      <p:sp>
        <p:nvSpPr>
          <p:cNvPr id="19" name="テキスト ボックス 18">
            <a:extLst>
              <a:ext uri="{FF2B5EF4-FFF2-40B4-BE49-F238E27FC236}">
                <a16:creationId xmlns:a16="http://schemas.microsoft.com/office/drawing/2014/main" id="{3CDF77AE-A499-242C-BEE5-2F7FE21D9EC3}"/>
              </a:ext>
            </a:extLst>
          </p:cNvPr>
          <p:cNvSpPr txBox="1"/>
          <p:nvPr/>
        </p:nvSpPr>
        <p:spPr>
          <a:xfrm>
            <a:off x="16718339" y="6451219"/>
            <a:ext cx="156966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②⇒①</a:t>
            </a:r>
          </a:p>
        </p:txBody>
      </p:sp>
      <p:sp>
        <p:nvSpPr>
          <p:cNvPr id="20" name="四角形: 角を丸くする 19">
            <a:extLst>
              <a:ext uri="{FF2B5EF4-FFF2-40B4-BE49-F238E27FC236}">
                <a16:creationId xmlns:a16="http://schemas.microsoft.com/office/drawing/2014/main" id="{62D67C13-0009-FCFB-5E28-E38E80E1D9BD}"/>
              </a:ext>
            </a:extLst>
          </p:cNvPr>
          <p:cNvSpPr/>
          <p:nvPr/>
        </p:nvSpPr>
        <p:spPr>
          <a:xfrm>
            <a:off x="3759782" y="4230977"/>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1" name="四角形: 角を丸くする 20">
            <a:extLst>
              <a:ext uri="{FF2B5EF4-FFF2-40B4-BE49-F238E27FC236}">
                <a16:creationId xmlns:a16="http://schemas.microsoft.com/office/drawing/2014/main" id="{8D77EBF1-D288-1154-3C81-AFC985A1EBB1}"/>
              </a:ext>
            </a:extLst>
          </p:cNvPr>
          <p:cNvSpPr/>
          <p:nvPr/>
        </p:nvSpPr>
        <p:spPr>
          <a:xfrm>
            <a:off x="3759782" y="61118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2" name="四角形: 角を丸くする 21">
            <a:extLst>
              <a:ext uri="{FF2B5EF4-FFF2-40B4-BE49-F238E27FC236}">
                <a16:creationId xmlns:a16="http://schemas.microsoft.com/office/drawing/2014/main" id="{CFCE203D-F408-76C3-C116-38E387722ACA}"/>
              </a:ext>
            </a:extLst>
          </p:cNvPr>
          <p:cNvSpPr/>
          <p:nvPr/>
        </p:nvSpPr>
        <p:spPr>
          <a:xfrm>
            <a:off x="3759782" y="7568583"/>
            <a:ext cx="14071018" cy="1292024"/>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テキスト ボックス 10">
            <a:extLst>
              <a:ext uri="{FF2B5EF4-FFF2-40B4-BE49-F238E27FC236}">
                <a16:creationId xmlns:a16="http://schemas.microsoft.com/office/drawing/2014/main" id="{7EA97A29-3740-9083-FE29-3F3ADF4BF424}"/>
              </a:ext>
            </a:extLst>
          </p:cNvPr>
          <p:cNvSpPr txBox="1"/>
          <p:nvPr/>
        </p:nvSpPr>
        <p:spPr>
          <a:xfrm>
            <a:off x="722650" y="2026372"/>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6" name="矢印: 右 15">
            <a:extLst>
              <a:ext uri="{FF2B5EF4-FFF2-40B4-BE49-F238E27FC236}">
                <a16:creationId xmlns:a16="http://schemas.microsoft.com/office/drawing/2014/main" id="{BB71BCF9-5B08-9919-0E89-7B1EDC7D5CE0}"/>
              </a:ext>
            </a:extLst>
          </p:cNvPr>
          <p:cNvSpPr/>
          <p:nvPr/>
        </p:nvSpPr>
        <p:spPr>
          <a:xfrm rot="5400000">
            <a:off x="-32064" y="4288906"/>
            <a:ext cx="4002418"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7" name="矢印: 右 16">
            <a:extLst>
              <a:ext uri="{FF2B5EF4-FFF2-40B4-BE49-F238E27FC236}">
                <a16:creationId xmlns:a16="http://schemas.microsoft.com/office/drawing/2014/main" id="{2F57A494-2D6D-0B84-EF96-BE6943190453}"/>
              </a:ext>
            </a:extLst>
          </p:cNvPr>
          <p:cNvSpPr/>
          <p:nvPr/>
        </p:nvSpPr>
        <p:spPr>
          <a:xfrm rot="16200000">
            <a:off x="1038983" y="7338868"/>
            <a:ext cx="185230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 name="テキスト ボックス 1">
            <a:extLst>
              <a:ext uri="{FF2B5EF4-FFF2-40B4-BE49-F238E27FC236}">
                <a16:creationId xmlns:a16="http://schemas.microsoft.com/office/drawing/2014/main" id="{47706DC0-B5F4-E886-E614-F975C8479C2E}"/>
              </a:ext>
            </a:extLst>
          </p:cNvPr>
          <p:cNvSpPr txBox="1"/>
          <p:nvPr/>
        </p:nvSpPr>
        <p:spPr>
          <a:xfrm>
            <a:off x="10942816" y="5494277"/>
            <a:ext cx="2492990" cy="646331"/>
          </a:xfrm>
          <a:prstGeom prst="rect">
            <a:avLst/>
          </a:prstGeom>
          <a:noFill/>
        </p:spPr>
        <p:txBody>
          <a:bodyPr wrap="non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制御の方向</a:t>
            </a:r>
          </a:p>
        </p:txBody>
      </p:sp>
      <p:sp>
        <p:nvSpPr>
          <p:cNvPr id="4" name="矢印: 右 3">
            <a:extLst>
              <a:ext uri="{FF2B5EF4-FFF2-40B4-BE49-F238E27FC236}">
                <a16:creationId xmlns:a16="http://schemas.microsoft.com/office/drawing/2014/main" id="{B95F21F8-138E-A119-945A-015698F24794}"/>
              </a:ext>
            </a:extLst>
          </p:cNvPr>
          <p:cNvSpPr/>
          <p:nvPr/>
        </p:nvSpPr>
        <p:spPr>
          <a:xfrm rot="5400000">
            <a:off x="8069368" y="5726875"/>
            <a:ext cx="5236298" cy="770016"/>
          </a:xfrm>
          <a:prstGeom prst="rightArrow">
            <a:avLst/>
          </a:prstGeom>
          <a:solidFill>
            <a:srgbClr val="00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28902549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A1BB49-52B6-41A8-82CF-9B813B69D6CC}"/>
              </a:ext>
            </a:extLst>
          </p:cNvPr>
          <p:cNvSpPr>
            <a:spLocks noGrp="1"/>
          </p:cNvSpPr>
          <p:nvPr>
            <p:ph type="title"/>
          </p:nvPr>
        </p:nvSpPr>
        <p:spPr/>
        <p:txBody>
          <a:bodyPr/>
          <a:lstStyle/>
          <a:p>
            <a:r>
              <a:rPr kumimoji="1" lang="en-US" altLang="ja-JP"/>
              <a:t>Clean Architecture</a:t>
            </a:r>
            <a:r>
              <a:rPr kumimoji="1" lang="ja-JP" altLang="en-US"/>
              <a:t> 発表</a:t>
            </a:r>
            <a:r>
              <a:rPr kumimoji="1" lang="ja-JP" altLang="en-US" dirty="0"/>
              <a:t>前夜</a:t>
            </a:r>
          </a:p>
        </p:txBody>
      </p:sp>
      <p:sp>
        <p:nvSpPr>
          <p:cNvPr id="3" name="テキスト プレースホルダー 2">
            <a:extLst>
              <a:ext uri="{FF2B5EF4-FFF2-40B4-BE49-F238E27FC236}">
                <a16:creationId xmlns:a16="http://schemas.microsoft.com/office/drawing/2014/main" id="{7A3DA0E5-338E-4D48-BDED-DBC2C20756AC}"/>
              </a:ext>
            </a:extLst>
          </p:cNvPr>
          <p:cNvSpPr>
            <a:spLocks noGrp="1"/>
          </p:cNvSpPr>
          <p:nvPr>
            <p:ph type="body" sz="quarter" idx="12"/>
          </p:nvPr>
        </p:nvSpPr>
        <p:spPr/>
        <p:txBody>
          <a:bodyPr/>
          <a:lstStyle/>
          <a:p>
            <a:r>
              <a:rPr kumimoji="1" lang="ja-JP" altLang="en-US" sz="4800" dirty="0"/>
              <a:t>当時、以下のような</a:t>
            </a:r>
            <a:r>
              <a:rPr kumimoji="1" lang="en-US" altLang="ja-JP" sz="4800" dirty="0"/>
              <a:t>Architecture</a:t>
            </a:r>
            <a:r>
              <a:rPr kumimoji="1" lang="ja-JP" altLang="en-US" sz="4800" dirty="0"/>
              <a:t>が着目されていました。</a:t>
            </a:r>
            <a:endParaRPr kumimoji="1" lang="en-US" altLang="ja-JP" sz="4800" dirty="0"/>
          </a:p>
          <a:p>
            <a:pPr marL="571500" indent="-571500">
              <a:buFont typeface="Arial" panose="020B0604020202020204" pitchFamily="34" charset="0"/>
              <a:buChar char="•"/>
            </a:pPr>
            <a:r>
              <a:rPr kumimoji="1" lang="en-US" altLang="ja-JP" sz="4800"/>
              <a:t>Hexagonal Architecture</a:t>
            </a:r>
            <a:endParaRPr kumimoji="1" lang="en-US" altLang="ja-JP" sz="4800" dirty="0"/>
          </a:p>
          <a:p>
            <a:pPr marL="571500" indent="-571500">
              <a:buFont typeface="Arial" panose="020B0604020202020204" pitchFamily="34" charset="0"/>
              <a:buChar char="•"/>
            </a:pPr>
            <a:r>
              <a:rPr kumimoji="1" lang="en-US" altLang="ja-JP" sz="4800"/>
              <a:t>Onion Architecture</a:t>
            </a:r>
            <a:endParaRPr kumimoji="1" lang="en-US" altLang="ja-JP" sz="4800" dirty="0"/>
          </a:p>
          <a:p>
            <a:pPr marL="571500" indent="-571500">
              <a:buFont typeface="Arial" panose="020B0604020202020204" pitchFamily="34" charset="0"/>
              <a:buChar char="•"/>
            </a:pPr>
            <a:r>
              <a:rPr kumimoji="1" lang="en-US" altLang="ja-JP" sz="4800"/>
              <a:t>Screaming Architecture </a:t>
            </a:r>
            <a:endParaRPr kumimoji="1" lang="en-US" altLang="ja-JP" sz="4800" dirty="0"/>
          </a:p>
          <a:p>
            <a:pPr marL="571500" indent="-571500">
              <a:buFont typeface="Arial" panose="020B0604020202020204" pitchFamily="34" charset="0"/>
              <a:buChar char="•"/>
            </a:pPr>
            <a:r>
              <a:rPr kumimoji="1" lang="en-US" altLang="ja-JP" sz="4800" dirty="0"/>
              <a:t>DCI</a:t>
            </a:r>
          </a:p>
          <a:p>
            <a:pPr marL="571500" indent="-571500">
              <a:buFont typeface="Arial" panose="020B0604020202020204" pitchFamily="34" charset="0"/>
              <a:buChar char="•"/>
            </a:pPr>
            <a:r>
              <a:rPr kumimoji="1" lang="en-US" altLang="ja-JP" sz="4800" dirty="0"/>
              <a:t>BCE</a:t>
            </a:r>
            <a:endParaRPr kumimoji="1" lang="ja-JP" altLang="en-US" sz="4800" dirty="0"/>
          </a:p>
        </p:txBody>
      </p:sp>
    </p:spTree>
    <p:extLst>
      <p:ext uri="{BB962C8B-B14F-4D97-AF65-F5344CB8AC3E}">
        <p14:creationId xmlns:p14="http://schemas.microsoft.com/office/powerpoint/2010/main" val="726479544"/>
      </p:ext>
    </p:extLst>
  </p:cSld>
  <p:clrMapOvr>
    <a:masterClrMapping/>
  </p:clrMapOvr>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a:extLst>
              <a:ext uri="{FF2B5EF4-FFF2-40B4-BE49-F238E27FC236}">
                <a16:creationId xmlns:a16="http://schemas.microsoft.com/office/drawing/2014/main" id="{4B10145C-5044-F57A-0F4D-5B4784FE556B}"/>
              </a:ext>
            </a:extLst>
          </p:cNvPr>
          <p:cNvSpPr>
            <a:spLocks noGrp="1"/>
          </p:cNvSpPr>
          <p:nvPr>
            <p:ph type="title"/>
          </p:nvPr>
        </p:nvSpPr>
        <p:spPr/>
        <p:txBody>
          <a:bodyPr/>
          <a:lstStyle/>
          <a:p>
            <a:r>
              <a:rPr kumimoji="1" lang="ja-JP" altLang="en-US" dirty="0"/>
              <a:t>クラス図</a:t>
            </a:r>
          </a:p>
        </p:txBody>
      </p:sp>
      <p:pic>
        <p:nvPicPr>
          <p:cNvPr id="7" name="コンテンツ プレースホルダー 6">
            <a:extLst>
              <a:ext uri="{FF2B5EF4-FFF2-40B4-BE49-F238E27FC236}">
                <a16:creationId xmlns:a16="http://schemas.microsoft.com/office/drawing/2014/main" id="{B1924671-9C9D-E285-575C-8A9C4B37EC20}"/>
              </a:ext>
            </a:extLst>
          </p:cNvPr>
          <p:cNvPicPr>
            <a:picLocks noGrp="1" noChangeAspect="1"/>
          </p:cNvPicPr>
          <p:nvPr>
            <p:ph idx="1"/>
          </p:nvPr>
        </p:nvPicPr>
        <p:blipFill>
          <a:blip r:embed="rId3"/>
          <a:stretch>
            <a:fillRect/>
          </a:stretch>
        </p:blipFill>
        <p:spPr>
          <a:xfrm>
            <a:off x="4284222" y="1304872"/>
            <a:ext cx="9710928" cy="8430597"/>
          </a:xfrm>
        </p:spPr>
      </p:pic>
      <p:sp>
        <p:nvSpPr>
          <p:cNvPr id="2" name="円: 塗りつぶしなし 1">
            <a:extLst>
              <a:ext uri="{FF2B5EF4-FFF2-40B4-BE49-F238E27FC236}">
                <a16:creationId xmlns:a16="http://schemas.microsoft.com/office/drawing/2014/main" id="{03A12D38-D704-62EC-C479-AA964E7E6893}"/>
              </a:ext>
            </a:extLst>
          </p:cNvPr>
          <p:cNvSpPr/>
          <p:nvPr/>
        </p:nvSpPr>
        <p:spPr>
          <a:xfrm>
            <a:off x="5015742" y="1921764"/>
            <a:ext cx="2848098" cy="1232916"/>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4" name="円: 塗りつぶしなし 3">
            <a:extLst>
              <a:ext uri="{FF2B5EF4-FFF2-40B4-BE49-F238E27FC236}">
                <a16:creationId xmlns:a16="http://schemas.microsoft.com/office/drawing/2014/main" id="{E1E9A75E-9558-2B43-C31B-98109CDEF366}"/>
              </a:ext>
            </a:extLst>
          </p:cNvPr>
          <p:cNvSpPr/>
          <p:nvPr/>
        </p:nvSpPr>
        <p:spPr>
          <a:xfrm>
            <a:off x="4745736" y="4435602"/>
            <a:ext cx="3813048" cy="1032510"/>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10719451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A6C36868-4A6E-444C-AF58-2D1DC1CCAA68}"/>
              </a:ext>
            </a:extLst>
          </p:cNvPr>
          <p:cNvSpPr>
            <a:spLocks noGrp="1"/>
          </p:cNvSpPr>
          <p:nvPr>
            <p:ph type="title"/>
          </p:nvPr>
        </p:nvSpPr>
        <p:spPr/>
        <p:txBody>
          <a:bodyPr/>
          <a:lstStyle/>
          <a:p>
            <a:r>
              <a:rPr kumimoji="1" lang="en-US" altLang="ja-JP"/>
              <a:t>Clean</a:t>
            </a:r>
            <a:r>
              <a:rPr kumimoji="1" lang="ja-JP" altLang="en-US"/>
              <a:t> </a:t>
            </a:r>
            <a:r>
              <a:rPr kumimoji="1" lang="en-US" altLang="ja-JP"/>
              <a:t>Architecture</a:t>
            </a:r>
            <a:r>
              <a:rPr kumimoji="1" lang="ja-JP" altLang="en-US" dirty="0"/>
              <a:t>の図は・・・</a:t>
            </a:r>
          </a:p>
        </p:txBody>
      </p:sp>
      <p:pic>
        <p:nvPicPr>
          <p:cNvPr id="10" name="図 9">
            <a:extLst>
              <a:ext uri="{FF2B5EF4-FFF2-40B4-BE49-F238E27FC236}">
                <a16:creationId xmlns:a16="http://schemas.microsoft.com/office/drawing/2014/main" id="{F5197785-830E-4407-A78B-5163874710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4399" y="2658673"/>
            <a:ext cx="9144000" cy="5905500"/>
          </a:xfrm>
          <a:prstGeom prst="rect">
            <a:avLst/>
          </a:prstGeom>
        </p:spPr>
      </p:pic>
      <p:sp>
        <p:nvSpPr>
          <p:cNvPr id="16" name="テキスト ボックス 15">
            <a:extLst>
              <a:ext uri="{FF2B5EF4-FFF2-40B4-BE49-F238E27FC236}">
                <a16:creationId xmlns:a16="http://schemas.microsoft.com/office/drawing/2014/main" id="{FB9D142A-4057-4D01-AED8-FB6FD521CF68}"/>
              </a:ext>
            </a:extLst>
          </p:cNvPr>
          <p:cNvSpPr txBox="1"/>
          <p:nvPr/>
        </p:nvSpPr>
        <p:spPr>
          <a:xfrm>
            <a:off x="5098952" y="8986768"/>
            <a:ext cx="13059985" cy="830997"/>
          </a:xfrm>
          <a:prstGeom prst="rect">
            <a:avLst/>
          </a:prstGeom>
          <a:noFill/>
        </p:spPr>
        <p:txBody>
          <a:bodyPr wrap="none" rtlCol="0">
            <a:spAutoFit/>
          </a:bodyPr>
          <a:lstStyle/>
          <a:p>
            <a:r>
              <a:rPr kumimoji="1" lang="en-US" altLang="ja-JP" sz="2400">
                <a:solidFill>
                  <a:schemeClr val="tx1">
                    <a:lumMod val="75000"/>
                    <a:lumOff val="25000"/>
                  </a:schemeClr>
                </a:solidFill>
                <a:latin typeface="+mn-ea"/>
                <a:cs typeface="Open Sans Light" panose="020B0306030504020204" pitchFamily="34" charset="0"/>
              </a:rPr>
              <a:t>Onion</a:t>
            </a:r>
            <a:r>
              <a:rPr kumimoji="1" lang="ja-JP" altLang="en-US" sz="2400">
                <a:solidFill>
                  <a:schemeClr val="tx1">
                    <a:lumMod val="75000"/>
                    <a:lumOff val="25000"/>
                  </a:schemeClr>
                </a:solidFill>
                <a:latin typeface="+mn-ea"/>
                <a:cs typeface="Open Sans Light" panose="020B0306030504020204" pitchFamily="34" charset="0"/>
              </a:rPr>
              <a:t> </a:t>
            </a:r>
            <a:r>
              <a:rPr kumimoji="1" lang="en-US" altLang="ja-JP" sz="2400">
                <a:solidFill>
                  <a:schemeClr val="tx1">
                    <a:lumMod val="75000"/>
                    <a:lumOff val="25000"/>
                  </a:schemeClr>
                </a:solidFill>
                <a:latin typeface="+mn-ea"/>
                <a:cs typeface="Open Sans Light" panose="020B0306030504020204" pitchFamily="34" charset="0"/>
              </a:rPr>
              <a:t>Architecture</a:t>
            </a:r>
            <a:r>
              <a:rPr kumimoji="1" lang="ja-JP" altLang="en-US" sz="2400" dirty="0">
                <a:solidFill>
                  <a:schemeClr val="tx1">
                    <a:lumMod val="75000"/>
                    <a:lumOff val="25000"/>
                  </a:schemeClr>
                </a:solidFill>
                <a:latin typeface="+mn-ea"/>
                <a:cs typeface="Open Sans Light" panose="020B0306030504020204" pitchFamily="34" charset="0"/>
              </a:rPr>
              <a:t>：</a:t>
            </a:r>
            <a:r>
              <a:rPr lang="en-US" altLang="ja-JP" sz="2400" dirty="0">
                <a:latin typeface="+mn-ea"/>
                <a:hlinkClick r:id="rId4"/>
              </a:rPr>
              <a:t>https://jeffreypalermo.com/2008/07/the-onion-architecture-part-1/</a:t>
            </a:r>
            <a:endParaRPr lang="en-US" altLang="ja-JP" sz="2400" dirty="0">
              <a:latin typeface="+mn-ea"/>
            </a:endParaRPr>
          </a:p>
          <a:p>
            <a:r>
              <a:rPr lang="en-US" altLang="ja-JP" sz="2400">
                <a:latin typeface="+mn-ea"/>
              </a:rPr>
              <a:t>Hexagonal architecture</a:t>
            </a:r>
            <a:r>
              <a:rPr kumimoji="1" lang="ja-JP" altLang="en-US" sz="2400" dirty="0">
                <a:solidFill>
                  <a:schemeClr val="tx1">
                    <a:lumMod val="75000"/>
                    <a:lumOff val="25000"/>
                  </a:schemeClr>
                </a:solidFill>
                <a:latin typeface="+mn-ea"/>
              </a:rPr>
              <a:t>：</a:t>
            </a:r>
            <a:r>
              <a:rPr lang="en-US" altLang="ja-JP" sz="2400" dirty="0">
                <a:latin typeface="+mn-ea"/>
                <a:hlinkClick r:id="rId5"/>
              </a:rPr>
              <a:t>https://en.wikipedia.org/wiki/Hexagonal_architecture_(software)</a:t>
            </a:r>
            <a:endParaRPr lang="en-US" altLang="ja-JP" sz="2400" dirty="0">
              <a:latin typeface="+mn-ea"/>
            </a:endParaRPr>
          </a:p>
        </p:txBody>
      </p:sp>
      <p:grpSp>
        <p:nvGrpSpPr>
          <p:cNvPr id="2" name="グループ化 1">
            <a:extLst>
              <a:ext uri="{FF2B5EF4-FFF2-40B4-BE49-F238E27FC236}">
                <a16:creationId xmlns:a16="http://schemas.microsoft.com/office/drawing/2014/main" id="{BC976CE9-7941-49B1-935F-179A5B547E85}"/>
              </a:ext>
            </a:extLst>
          </p:cNvPr>
          <p:cNvGrpSpPr/>
          <p:nvPr/>
        </p:nvGrpSpPr>
        <p:grpSpPr>
          <a:xfrm>
            <a:off x="586687" y="1271223"/>
            <a:ext cx="4849460" cy="4278017"/>
            <a:chOff x="612719" y="5460743"/>
            <a:chExt cx="4849460" cy="4278017"/>
          </a:xfrm>
        </p:grpSpPr>
        <p:pic>
          <p:nvPicPr>
            <p:cNvPr id="8" name="図 7">
              <a:extLst>
                <a:ext uri="{FF2B5EF4-FFF2-40B4-BE49-F238E27FC236}">
                  <a16:creationId xmlns:a16="http://schemas.microsoft.com/office/drawing/2014/main" id="{7CA11AC2-DB50-471F-8800-BAAB92A44BF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34842" y="5611423"/>
              <a:ext cx="4127337" cy="4127337"/>
            </a:xfrm>
            <a:prstGeom prst="rect">
              <a:avLst/>
            </a:prstGeom>
          </p:spPr>
        </p:pic>
        <p:sp>
          <p:nvSpPr>
            <p:cNvPr id="17" name="正方形/長方形 16">
              <a:extLst>
                <a:ext uri="{FF2B5EF4-FFF2-40B4-BE49-F238E27FC236}">
                  <a16:creationId xmlns:a16="http://schemas.microsoft.com/office/drawing/2014/main" id="{A6580A97-294C-431F-A592-C2C4C430BFC5}"/>
                </a:ext>
              </a:extLst>
            </p:cNvPr>
            <p:cNvSpPr/>
            <p:nvPr/>
          </p:nvSpPr>
          <p:spPr>
            <a:xfrm>
              <a:off x="612719" y="5460743"/>
              <a:ext cx="3897221" cy="507831"/>
            </a:xfrm>
            <a:prstGeom prst="rect">
              <a:avLst/>
            </a:prstGeom>
          </p:spPr>
          <p:txBody>
            <a:bodyPr wrap="none">
              <a:spAutoFit/>
            </a:bodyPr>
            <a:lstStyle/>
            <a:p>
              <a:r>
                <a:rPr lang="en-US" altLang="ja-JP"/>
                <a:t>Hexagonal architecture</a:t>
              </a:r>
              <a:endParaRPr lang="ja-JP" altLang="en-US" dirty="0"/>
            </a:p>
          </p:txBody>
        </p:sp>
      </p:grpSp>
      <p:pic>
        <p:nvPicPr>
          <p:cNvPr id="20" name="図 19">
            <a:extLst>
              <a:ext uri="{FF2B5EF4-FFF2-40B4-BE49-F238E27FC236}">
                <a16:creationId xmlns:a16="http://schemas.microsoft.com/office/drawing/2014/main" id="{671C6F98-BE16-4DD0-B719-BF2A4E710FB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5854" y="5206241"/>
            <a:ext cx="5124261" cy="3626185"/>
          </a:xfrm>
          <a:prstGeom prst="rect">
            <a:avLst/>
          </a:prstGeom>
        </p:spPr>
      </p:pic>
      <p:sp>
        <p:nvSpPr>
          <p:cNvPr id="21" name="矢印: 右 20">
            <a:extLst>
              <a:ext uri="{FF2B5EF4-FFF2-40B4-BE49-F238E27FC236}">
                <a16:creationId xmlns:a16="http://schemas.microsoft.com/office/drawing/2014/main" id="{2511AA91-B4EA-4236-ADED-860720B080F1}"/>
              </a:ext>
            </a:extLst>
          </p:cNvPr>
          <p:cNvSpPr/>
          <p:nvPr/>
        </p:nvSpPr>
        <p:spPr>
          <a:xfrm>
            <a:off x="6229282" y="4819595"/>
            <a:ext cx="2409372" cy="1468864"/>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3600" dirty="0">
                <a:latin typeface="M+ 1c light" panose="020B0403020204020204" pitchFamily="50" charset="-128"/>
                <a:ea typeface="M+ 1c light" panose="020B0403020204020204" pitchFamily="50" charset="-128"/>
                <a:cs typeface="M+ 1c light" panose="020B0403020204020204" pitchFamily="50" charset="-128"/>
              </a:rPr>
              <a:t>汎化</a:t>
            </a:r>
          </a:p>
        </p:txBody>
      </p:sp>
      <p:sp>
        <p:nvSpPr>
          <p:cNvPr id="24" name="テキスト ボックス 23">
            <a:extLst>
              <a:ext uri="{FF2B5EF4-FFF2-40B4-BE49-F238E27FC236}">
                <a16:creationId xmlns:a16="http://schemas.microsoft.com/office/drawing/2014/main" id="{0CCA24C9-83F3-4538-84C1-89C9B7A2F966}"/>
              </a:ext>
            </a:extLst>
          </p:cNvPr>
          <p:cNvSpPr txBox="1"/>
          <p:nvPr/>
        </p:nvSpPr>
        <p:spPr>
          <a:xfrm>
            <a:off x="6010178" y="1465381"/>
            <a:ext cx="11726287" cy="646331"/>
          </a:xfrm>
          <a:prstGeom prst="rect">
            <a:avLst/>
          </a:prstGeom>
          <a:noFill/>
        </p:spPr>
        <p:txBody>
          <a:bodyPr wrap="none" rtlCol="0">
            <a:spAutoFit/>
          </a:bodyPr>
          <a:lstStyle/>
          <a:p>
            <a:r>
              <a:rPr kumimoji="1" lang="ja-JP" altLang="en-US" sz="3600" dirty="0">
                <a:solidFill>
                  <a:schemeClr val="tx1">
                    <a:lumMod val="75000"/>
                    <a:lumOff val="25000"/>
                  </a:schemeClr>
                </a:solidFill>
                <a:latin typeface="+mn-ea"/>
                <a:cs typeface="Open Sans Light" panose="020B0306030504020204" pitchFamily="34" charset="0"/>
              </a:rPr>
              <a:t>共通する特徴をまとめ、汎化・例示したものにすぎない</a:t>
            </a:r>
            <a:endParaRPr kumimoji="1" lang="en-US" altLang="ja-JP" sz="3600" dirty="0">
              <a:solidFill>
                <a:schemeClr val="tx1">
                  <a:lumMod val="75000"/>
                  <a:lumOff val="25000"/>
                </a:schemeClr>
              </a:solidFill>
              <a:latin typeface="+mn-ea"/>
              <a:cs typeface="Open Sans Light" panose="020B0306030504020204" pitchFamily="34" charset="0"/>
            </a:endParaRPr>
          </a:p>
        </p:txBody>
      </p:sp>
    </p:spTree>
    <p:extLst>
      <p:ext uri="{BB962C8B-B14F-4D97-AF65-F5344CB8AC3E}">
        <p14:creationId xmlns:p14="http://schemas.microsoft.com/office/powerpoint/2010/main" val="41788073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2CB31D-FFD3-451F-A8AC-8BA0B6FA9A57}"/>
              </a:ext>
            </a:extLst>
          </p:cNvPr>
          <p:cNvSpPr>
            <a:spLocks noGrp="1"/>
          </p:cNvSpPr>
          <p:nvPr>
            <p:ph type="title"/>
          </p:nvPr>
        </p:nvSpPr>
        <p:spPr/>
        <p:txBody>
          <a:bodyPr/>
          <a:lstStyle/>
          <a:p>
            <a:r>
              <a:rPr kumimoji="1" lang="ja-JP" altLang="en-US"/>
              <a:t>あくまで例示であると取れる記載もある</a:t>
            </a:r>
          </a:p>
        </p:txBody>
      </p:sp>
      <p:sp>
        <p:nvSpPr>
          <p:cNvPr id="3" name="テキスト プレースホルダー 2">
            <a:extLst>
              <a:ext uri="{FF2B5EF4-FFF2-40B4-BE49-F238E27FC236}">
                <a16:creationId xmlns:a16="http://schemas.microsoft.com/office/drawing/2014/main" id="{28AFD875-7228-452F-BD2A-514FEF79ED0F}"/>
              </a:ext>
            </a:extLst>
          </p:cNvPr>
          <p:cNvSpPr>
            <a:spLocks noGrp="1"/>
          </p:cNvSpPr>
          <p:nvPr>
            <p:ph type="body" sz="quarter" idx="12"/>
          </p:nvPr>
        </p:nvSpPr>
        <p:spPr>
          <a:xfrm>
            <a:off x="879893" y="1663316"/>
            <a:ext cx="16441949" cy="7853483"/>
          </a:xfrm>
        </p:spPr>
        <p:txBody>
          <a:bodyPr/>
          <a:lstStyle/>
          <a:p>
            <a:r>
              <a:rPr kumimoji="1" lang="en-US" altLang="ja-JP"/>
              <a:t>Clean</a:t>
            </a:r>
            <a:r>
              <a:rPr kumimoji="1" lang="ja-JP" altLang="en-US"/>
              <a:t> </a:t>
            </a:r>
            <a:r>
              <a:rPr kumimoji="1" lang="en-US" altLang="ja-JP"/>
              <a:t>Architecture</a:t>
            </a:r>
            <a:r>
              <a:rPr kumimoji="1" lang="ja-JP" altLang="en-US" dirty="0"/>
              <a:t>説明の冒頭に、著名なアーキテクチャ（</a:t>
            </a:r>
            <a:r>
              <a:rPr kumimoji="1" lang="en-US" altLang="ja-JP" err="1"/>
              <a:t>Hexagonal</a:t>
            </a:r>
            <a:r>
              <a:rPr kumimoji="1" lang="en-US" altLang="ja-JP"/>
              <a:t>,</a:t>
            </a:r>
            <a:r>
              <a:rPr kumimoji="1" lang="ja-JP" altLang="en-US"/>
              <a:t> </a:t>
            </a:r>
            <a:r>
              <a:rPr kumimoji="1" lang="en-US" altLang="ja-JP"/>
              <a:t>Onion,</a:t>
            </a:r>
            <a:r>
              <a:rPr kumimoji="1" lang="ja-JP" altLang="en-US"/>
              <a:t> </a:t>
            </a:r>
            <a:r>
              <a:rPr kumimoji="1" lang="en-US" altLang="ja-JP"/>
              <a:t>etc</a:t>
            </a:r>
            <a:r>
              <a:rPr kumimoji="1" lang="en-US" altLang="ja-JP" dirty="0"/>
              <a:t>...</a:t>
            </a:r>
            <a:r>
              <a:rPr kumimoji="1" lang="ja-JP" altLang="en-US" dirty="0"/>
              <a:t>）には類似の共通点が見られるとある。</a:t>
            </a:r>
            <a:endParaRPr kumimoji="1" lang="en-US" altLang="ja-JP" dirty="0"/>
          </a:p>
          <a:p>
            <a:r>
              <a:rPr kumimoji="1" lang="ja-JP" altLang="en-US" dirty="0"/>
              <a:t>そして続けてこう記載されている。</a:t>
            </a:r>
            <a:endParaRPr kumimoji="1" lang="en-US" altLang="ja-JP" sz="2400" dirty="0"/>
          </a:p>
        </p:txBody>
      </p:sp>
      <p:sp>
        <p:nvSpPr>
          <p:cNvPr id="4" name="フローチャート: 処理 3">
            <a:extLst>
              <a:ext uri="{FF2B5EF4-FFF2-40B4-BE49-F238E27FC236}">
                <a16:creationId xmlns:a16="http://schemas.microsoft.com/office/drawing/2014/main" id="{69FFB7E3-BA06-4A32-ACA1-A48F4A297044}"/>
              </a:ext>
            </a:extLst>
          </p:cNvPr>
          <p:cNvSpPr/>
          <p:nvPr/>
        </p:nvSpPr>
        <p:spPr>
          <a:xfrm>
            <a:off x="879892" y="3933372"/>
            <a:ext cx="16441949" cy="3091543"/>
          </a:xfrm>
          <a:prstGeom prst="flowChartProcess">
            <a:avLst/>
          </a:prstGeom>
          <a:ln/>
        </p:spPr>
        <p:style>
          <a:lnRef idx="2">
            <a:schemeClr val="dk1"/>
          </a:lnRef>
          <a:fillRef idx="1">
            <a:schemeClr val="lt1"/>
          </a:fillRef>
          <a:effectRef idx="0">
            <a:schemeClr val="dk1"/>
          </a:effectRef>
          <a:fontRef idx="minor">
            <a:schemeClr val="dk1"/>
          </a:fontRef>
        </p:style>
        <p:txBody>
          <a:bodyPr rtlCol="0" anchor="ctr"/>
          <a:lstStyle/>
          <a:p>
            <a:pPr marL="342900" lvl="1" indent="0">
              <a:buNone/>
            </a:pPr>
            <a:r>
              <a:rPr kumimoji="1" lang="en-US" altLang="ja-JP" sz="3200">
                <a:latin typeface="M+ 1c light" panose="020B0403020203020207" pitchFamily="50" charset="-128"/>
                <a:ea typeface="M+ 1c light" panose="020B0403020203020207" pitchFamily="50" charset="-128"/>
                <a:cs typeface="M+ 1c light" panose="020B0403020203020207" pitchFamily="50" charset="-128"/>
              </a:rPr>
              <a:t>The diagram in Figure is an attempt at integrating all these architectures into a single actionable idea</a:t>
            </a:r>
            <a:r>
              <a:rPr kumimoji="1" lang="en-US" altLang="ja-JP" sz="3200" dirty="0">
                <a:latin typeface="M+ 1c light" panose="020B0403020203020207" pitchFamily="50" charset="-128"/>
                <a:ea typeface="M+ 1c light" panose="020B0403020203020207" pitchFamily="50" charset="-128"/>
                <a:cs typeface="M+ 1c light" panose="020B0403020203020207" pitchFamily="50" charset="-128"/>
              </a:rPr>
              <a:t>.</a:t>
            </a:r>
          </a:p>
          <a:p>
            <a:pPr marL="342900" lvl="1" indent="0">
              <a:buNone/>
            </a:pPr>
            <a:r>
              <a:rPr kumimoji="1" lang="ja-JP" altLang="en-US" sz="3200" dirty="0">
                <a:latin typeface="M+ 1c light" panose="020B0403020203020207" pitchFamily="50" charset="-128"/>
                <a:ea typeface="M+ 1c light" panose="020B0403020203020207" pitchFamily="50" charset="-128"/>
                <a:cs typeface="M+ 1c light" panose="020B0403020203020207" pitchFamily="50" charset="-128"/>
              </a:rPr>
              <a:t>（邦訳：図は、これらのすべてのアーキテクチャを単一の実行可能なアイデアに統合したものである。）</a:t>
            </a:r>
            <a:endParaRPr kumimoji="1" lang="en-US" altLang="ja-JP" sz="3200" dirty="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9048039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p:txBody>
          <a:bodyPr/>
          <a:lstStyle/>
          <a:p>
            <a:r>
              <a:rPr kumimoji="1" lang="ja-JP" altLang="en-US"/>
              <a:t>すべてが同一アーキテクチャに帰結するとすれば</a:t>
            </a:r>
          </a:p>
        </p:txBody>
      </p:sp>
      <p:sp>
        <p:nvSpPr>
          <p:cNvPr id="2" name="テキスト プレースホルダー 1">
            <a:extLst>
              <a:ext uri="{FF2B5EF4-FFF2-40B4-BE49-F238E27FC236}">
                <a16:creationId xmlns:a16="http://schemas.microsoft.com/office/drawing/2014/main" id="{EF97ACA6-6986-45DA-9FEE-E8BDD6C325D4}"/>
              </a:ext>
            </a:extLst>
          </p:cNvPr>
          <p:cNvSpPr>
            <a:spLocks noGrp="1"/>
          </p:cNvSpPr>
          <p:nvPr>
            <p:ph type="body" sz="quarter" idx="12"/>
          </p:nvPr>
        </p:nvSpPr>
        <p:spPr>
          <a:xfrm>
            <a:off x="8007531" y="1647825"/>
            <a:ext cx="9955612" cy="4857406"/>
          </a:xfrm>
        </p:spPr>
        <p:txBody>
          <a:bodyPr>
            <a:normAutofit/>
          </a:bodyPr>
          <a:lstStyle/>
          <a:p>
            <a:r>
              <a:rPr kumimoji="1" lang="ja-JP" altLang="en-US" dirty="0"/>
              <a:t>以下は、あくまで一例であることは自明</a:t>
            </a:r>
            <a:endParaRPr kumimoji="1" lang="en-US" altLang="ja-JP" dirty="0"/>
          </a:p>
          <a:p>
            <a:endParaRPr kumimoji="1" lang="en-US" altLang="ja-JP" sz="3200" dirty="0"/>
          </a:p>
          <a:p>
            <a:pPr marL="742950" indent="-742950">
              <a:buFont typeface="Arial" panose="020B0604020202020204" pitchFamily="34" charset="0"/>
              <a:buChar char="•"/>
            </a:pPr>
            <a:r>
              <a:rPr kumimoji="1" lang="ja-JP" altLang="en-US" sz="3200" dirty="0"/>
              <a:t>レイヤーが</a:t>
            </a:r>
            <a:r>
              <a:rPr kumimoji="1" lang="en-US" altLang="ja-JP" sz="3200" dirty="0"/>
              <a:t>4</a:t>
            </a:r>
            <a:r>
              <a:rPr kumimoji="1" lang="ja-JP" altLang="en-US" sz="3200" dirty="0"/>
              <a:t>つ</a:t>
            </a:r>
            <a:r>
              <a:rPr kumimoji="1" lang="en-US" altLang="ja-JP" sz="3200" baseline="30000" dirty="0"/>
              <a:t>※1</a:t>
            </a:r>
          </a:p>
          <a:p>
            <a:pPr marL="742950" indent="-742950">
              <a:buFont typeface="Arial" panose="020B0604020202020204" pitchFamily="34" charset="0"/>
              <a:buChar char="•"/>
            </a:pPr>
            <a:r>
              <a:rPr kumimoji="1" lang="en-US" altLang="ja-JP" sz="3200" dirty="0"/>
              <a:t>UI</a:t>
            </a:r>
            <a:r>
              <a:rPr kumimoji="1" lang="ja-JP" altLang="en-US" sz="3200" dirty="0"/>
              <a:t>が</a:t>
            </a:r>
            <a:r>
              <a:rPr kumimoji="1" lang="en-US" altLang="ja-JP" sz="3200" dirty="0"/>
              <a:t>MVC</a:t>
            </a:r>
            <a:r>
              <a:rPr kumimoji="1" lang="ja-JP" altLang="en-US" sz="3200" dirty="0"/>
              <a:t>的である</a:t>
            </a:r>
            <a:endParaRPr kumimoji="1" lang="en-US" altLang="ja-JP" sz="3200" dirty="0"/>
          </a:p>
          <a:p>
            <a:pPr marL="742950" indent="-742950">
              <a:buFont typeface="Arial" panose="020B0604020202020204" pitchFamily="34" charset="0"/>
              <a:buChar char="•"/>
            </a:pPr>
            <a:r>
              <a:rPr kumimoji="1" lang="en-US" altLang="ja-JP" sz="3200" dirty="0"/>
              <a:t>Web</a:t>
            </a:r>
            <a:r>
              <a:rPr kumimoji="1" lang="ja-JP" altLang="en-US" sz="3200" dirty="0"/>
              <a:t>限定</a:t>
            </a:r>
            <a:endParaRPr kumimoji="1" lang="en-US" altLang="ja-JP" sz="3200" dirty="0"/>
          </a:p>
          <a:p>
            <a:pPr marL="742950" indent="-742950">
              <a:buFont typeface="Arial" panose="020B0604020202020204" pitchFamily="34" charset="0"/>
              <a:buChar char="•"/>
            </a:pPr>
            <a:r>
              <a:rPr kumimoji="1" lang="en-US" altLang="ja-JP" sz="3200"/>
              <a:t>Output</a:t>
            </a:r>
            <a:r>
              <a:rPr kumimoji="1" lang="ja-JP" altLang="en-US" sz="3200"/>
              <a:t> </a:t>
            </a:r>
            <a:r>
              <a:rPr kumimoji="1" lang="en-US" altLang="ja-JP" sz="3200"/>
              <a:t>Port</a:t>
            </a:r>
            <a:r>
              <a:rPr kumimoji="1" lang="ja-JP" altLang="en-US" sz="3200"/>
              <a:t>は</a:t>
            </a:r>
            <a:r>
              <a:rPr kumimoji="1" lang="en-US" altLang="ja-JP" sz="3200"/>
              <a:t>Use</a:t>
            </a:r>
            <a:r>
              <a:rPr kumimoji="1" lang="ja-JP" altLang="en-US" sz="3200"/>
              <a:t> </a:t>
            </a:r>
            <a:r>
              <a:rPr kumimoji="1" lang="en-US" altLang="ja-JP" sz="3200"/>
              <a:t>Case</a:t>
            </a:r>
            <a:r>
              <a:rPr kumimoji="1" lang="ja-JP" altLang="en-US" sz="3200" dirty="0"/>
              <a:t>との間「だけ」にある</a:t>
            </a:r>
            <a:r>
              <a:rPr kumimoji="1" lang="en-US" altLang="ja-JP" sz="3200" baseline="30000" dirty="0"/>
              <a:t>※2</a:t>
            </a:r>
          </a:p>
          <a:p>
            <a:pPr marL="742950" indent="-742950">
              <a:buFont typeface="Arial" panose="020B0604020202020204" pitchFamily="34" charset="0"/>
              <a:buChar char="•"/>
            </a:pPr>
            <a:r>
              <a:rPr kumimoji="1" lang="ja-JP" altLang="en-US" sz="3200" dirty="0"/>
              <a:t>などなど</a:t>
            </a:r>
            <a:endParaRPr kumimoji="1" lang="en-US" altLang="ja-JP" dirty="0"/>
          </a:p>
        </p:txBody>
      </p:sp>
      <p:pic>
        <p:nvPicPr>
          <p:cNvPr id="6" name="コンテンツ プレースホルダー 5">
            <a:extLst>
              <a:ext uri="{FF2B5EF4-FFF2-40B4-BE49-F238E27FC236}">
                <a16:creationId xmlns:a16="http://schemas.microsoft.com/office/drawing/2014/main" id="{819D1135-7735-4359-8A65-B86F5CF50768}"/>
              </a:ext>
            </a:extLst>
          </p:cNvPr>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179443" y="1647825"/>
            <a:ext cx="7673975" cy="5538788"/>
          </a:xfrm>
          <a:prstGeom prst="rect">
            <a:avLst/>
          </a:prstGeom>
        </p:spPr>
      </p:pic>
      <p:sp>
        <p:nvSpPr>
          <p:cNvPr id="7" name="コンテンツ プレースホルダー 1">
            <a:extLst>
              <a:ext uri="{FF2B5EF4-FFF2-40B4-BE49-F238E27FC236}">
                <a16:creationId xmlns:a16="http://schemas.microsoft.com/office/drawing/2014/main" id="{5F21E7E4-B050-4C1A-AE34-90012149207A}"/>
              </a:ext>
            </a:extLst>
          </p:cNvPr>
          <p:cNvSpPr txBox="1">
            <a:spLocks/>
          </p:cNvSpPr>
          <p:nvPr/>
        </p:nvSpPr>
        <p:spPr>
          <a:xfrm>
            <a:off x="8714114" y="8383942"/>
            <a:ext cx="9573886" cy="1259651"/>
          </a:xfrm>
          <a:prstGeom prst="rect">
            <a:avLst/>
          </a:prstGeom>
        </p:spPr>
        <p:txBody>
          <a:bodyPr anchor="b"/>
          <a:lstStyle>
            <a:lvl1pPr marL="342900" indent="-342900" algn="l" defTabSz="1371600" rtl="0" eaLnBrk="1" latinLnBrk="0" hangingPunct="1">
              <a:lnSpc>
                <a:spcPct val="90000"/>
              </a:lnSpc>
              <a:spcBef>
                <a:spcPts val="1500"/>
              </a:spcBef>
              <a:buFont typeface="Wingdings" panose="05000000000000000000" pitchFamily="2" charset="2"/>
              <a:buChar char=""/>
              <a:defRPr sz="2700" kern="1200">
                <a:solidFill>
                  <a:schemeClr val="tx1"/>
                </a:solidFill>
                <a:latin typeface="Aller Light" panose="02000503000000020004" pitchFamily="2" charset="0"/>
                <a:ea typeface="A-OTF Shin Go Pro L" panose="020B0300000000000000" pitchFamily="34" charset="-128"/>
                <a:cs typeface="+mn-cs"/>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Aller Light" panose="02000503000000020004" pitchFamily="2"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Aller Light" panose="02000503000000020004" pitchFamily="2"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buFont typeface="Wingdings" panose="05000000000000000000" pitchFamily="2" charset="2"/>
              <a:buNone/>
            </a:pPr>
            <a:r>
              <a:rPr kumimoji="1" lang="en-US" altLang="ja-JP">
                <a:latin typeface="M+ 1c light" panose="020B0403020203020207" pitchFamily="50" charset="-128"/>
                <a:ea typeface="M+ 1c light" panose="020B0403020203020207" pitchFamily="50" charset="-128"/>
                <a:cs typeface="M+ 1c light" panose="020B0403020203020207" pitchFamily="50" charset="-128"/>
              </a:rPr>
              <a:t>※1</a:t>
            </a:r>
            <a:r>
              <a:rPr kumimoji="1" lang="ja-JP" altLang="en-US">
                <a:latin typeface="M+ 1c light" panose="020B0403020203020207" pitchFamily="50" charset="-128"/>
                <a:ea typeface="M+ 1c light" panose="020B0403020203020207" pitchFamily="50" charset="-128"/>
                <a:cs typeface="M+ 1c light" panose="020B0403020203020207" pitchFamily="50" charset="-128"/>
              </a:rPr>
              <a:t> と</a:t>
            </a:r>
            <a:r>
              <a:rPr kumimoji="1" lang="ja-JP" altLang="en-US" dirty="0">
                <a:latin typeface="M+ 1c light" panose="020B0403020203020207" pitchFamily="50" charset="-128"/>
                <a:ea typeface="M+ 1c light" panose="020B0403020203020207" pitchFamily="50" charset="-128"/>
                <a:cs typeface="M+ 1c light" panose="020B0403020203020207" pitchFamily="50" charset="-128"/>
              </a:rPr>
              <a:t>は限らないと書籍にも明記されている</a:t>
            </a:r>
            <a:endParaRPr kumimoji="1" lang="en-US" altLang="ja-JP" dirty="0">
              <a:latin typeface="M+ 1c light" panose="020B0403020203020207" pitchFamily="50" charset="-128"/>
              <a:ea typeface="M+ 1c light" panose="020B0403020203020207" pitchFamily="50" charset="-128"/>
              <a:cs typeface="M+ 1c light" panose="020B0403020203020207" pitchFamily="50" charset="-128"/>
            </a:endParaRPr>
          </a:p>
          <a:p>
            <a:pPr marL="0" indent="0">
              <a:buFont typeface="Wingdings" panose="05000000000000000000" pitchFamily="2" charset="2"/>
              <a:buNone/>
            </a:pPr>
            <a:r>
              <a:rPr kumimoji="1" lang="en-US" altLang="ja-JP">
                <a:latin typeface="M+ 1c light" panose="020B0403020203020207" pitchFamily="50" charset="-128"/>
                <a:ea typeface="M+ 1c light" panose="020B0403020203020207" pitchFamily="50" charset="-128"/>
                <a:cs typeface="M+ 1c light" panose="020B0403020203020207" pitchFamily="50" charset="-128"/>
              </a:rPr>
              <a:t>※2</a:t>
            </a:r>
            <a:r>
              <a:rPr kumimoji="1" lang="ja-JP" altLang="en-US">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a:latin typeface="M+ 1c light" panose="020B0403020203020207" pitchFamily="50" charset="-128"/>
                <a:ea typeface="M+ 1c light" panose="020B0403020203020207" pitchFamily="50" charset="-128"/>
                <a:cs typeface="M+ 1c light" panose="020B0403020203020207" pitchFamily="50" charset="-128"/>
              </a:rPr>
              <a:t>event</a:t>
            </a:r>
            <a:r>
              <a:rPr kumimoji="1" lang="ja-JP" altLang="en-US" dirty="0">
                <a:latin typeface="M+ 1c light" panose="020B0403020203020207" pitchFamily="50" charset="-128"/>
                <a:ea typeface="M+ 1c light" panose="020B0403020203020207" pitchFamily="50" charset="-128"/>
                <a:cs typeface="M+ 1c light" panose="020B0403020203020207" pitchFamily="50" charset="-128"/>
              </a:rPr>
              <a:t>みたいな</a:t>
            </a:r>
            <a:r>
              <a:rPr kumimoji="1" lang="en-US" altLang="ja-JP" dirty="0">
                <a:latin typeface="M+ 1c light" panose="020B0403020203020207" pitchFamily="50" charset="-128"/>
                <a:ea typeface="M+ 1c light" panose="020B0403020203020207" pitchFamily="50" charset="-128"/>
                <a:cs typeface="M+ 1c light" panose="020B0403020203020207" pitchFamily="50" charset="-128"/>
              </a:rPr>
              <a:t>Pub/Sub</a:t>
            </a:r>
            <a:r>
              <a:rPr kumimoji="1" lang="ja-JP" altLang="en-US">
                <a:latin typeface="M+ 1c light" panose="020B0403020203020207" pitchFamily="50" charset="-128"/>
                <a:ea typeface="M+ 1c light" panose="020B0403020203020207" pitchFamily="50" charset="-128"/>
                <a:cs typeface="M+ 1c light" panose="020B0403020203020207" pitchFamily="50" charset="-128"/>
              </a:rPr>
              <a:t>が</a:t>
            </a:r>
            <a:r>
              <a:rPr kumimoji="1" lang="en-US" altLang="ja-JP">
                <a:latin typeface="M+ 1c light" panose="020B0403020203020207" pitchFamily="50" charset="-128"/>
                <a:ea typeface="M+ 1c light" panose="020B0403020203020207" pitchFamily="50" charset="-128"/>
                <a:cs typeface="M+ 1c light" panose="020B0403020203020207" pitchFamily="50" charset="-128"/>
              </a:rPr>
              <a:t>Use</a:t>
            </a:r>
            <a:r>
              <a:rPr kumimoji="1" lang="ja-JP" altLang="en-US">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a:latin typeface="M+ 1c light" panose="020B0403020203020207" pitchFamily="50" charset="-128"/>
                <a:ea typeface="M+ 1c light" panose="020B0403020203020207" pitchFamily="50" charset="-128"/>
                <a:cs typeface="M+ 1c light" panose="020B0403020203020207" pitchFamily="50" charset="-128"/>
              </a:rPr>
              <a:t>Case</a:t>
            </a:r>
            <a:r>
              <a:rPr kumimoji="1" lang="ja-JP" altLang="en-US" dirty="0">
                <a:latin typeface="M+ 1c light" panose="020B0403020203020207" pitchFamily="50" charset="-128"/>
                <a:ea typeface="M+ 1c light" panose="020B0403020203020207" pitchFamily="50" charset="-128"/>
                <a:cs typeface="M+ 1c light" panose="020B0403020203020207" pitchFamily="50" charset="-128"/>
              </a:rPr>
              <a:t>限定じゃ困っちゃう</a:t>
            </a:r>
          </a:p>
        </p:txBody>
      </p:sp>
    </p:spTree>
    <p:extLst>
      <p:ext uri="{BB962C8B-B14F-4D97-AF65-F5344CB8AC3E}">
        <p14:creationId xmlns:p14="http://schemas.microsoft.com/office/powerpoint/2010/main" val="28453701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コンテンツ プレースホルダー 5">
            <a:extLst>
              <a:ext uri="{FF2B5EF4-FFF2-40B4-BE49-F238E27FC236}">
                <a16:creationId xmlns:a16="http://schemas.microsoft.com/office/drawing/2014/main" id="{819D1135-7735-4359-8A65-B86F5CF5076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673139" y="1370395"/>
            <a:ext cx="8941721" cy="6452539"/>
          </a:xfrm>
        </p:spPr>
      </p:pic>
      <p:sp>
        <p:nvSpPr>
          <p:cNvPr id="4" name="タイトル 3">
            <a:extLst>
              <a:ext uri="{FF2B5EF4-FFF2-40B4-BE49-F238E27FC236}">
                <a16:creationId xmlns:a16="http://schemas.microsoft.com/office/drawing/2014/main" id="{79902655-6D96-4D79-8531-CAE79922CAAC}"/>
              </a:ext>
            </a:extLst>
          </p:cNvPr>
          <p:cNvSpPr>
            <a:spLocks noGrp="1"/>
          </p:cNvSpPr>
          <p:nvPr>
            <p:ph type="title"/>
          </p:nvPr>
        </p:nvSpPr>
        <p:spPr/>
        <p:txBody>
          <a:bodyPr/>
          <a:lstStyle/>
          <a:p>
            <a:r>
              <a:rPr kumimoji="1" lang="ja-JP" altLang="en-US" dirty="0"/>
              <a:t>あの図は・・・</a:t>
            </a:r>
          </a:p>
        </p:txBody>
      </p:sp>
      <p:sp>
        <p:nvSpPr>
          <p:cNvPr id="10" name="テキスト ボックス 9">
            <a:extLst>
              <a:ext uri="{FF2B5EF4-FFF2-40B4-BE49-F238E27FC236}">
                <a16:creationId xmlns:a16="http://schemas.microsoft.com/office/drawing/2014/main" id="{B934CED3-C36C-4999-AE3A-AA83F8789D7D}"/>
              </a:ext>
            </a:extLst>
          </p:cNvPr>
          <p:cNvSpPr txBox="1"/>
          <p:nvPr/>
        </p:nvSpPr>
        <p:spPr>
          <a:xfrm>
            <a:off x="637086" y="7954078"/>
            <a:ext cx="17005200" cy="1938992"/>
          </a:xfrm>
          <a:prstGeom prst="rect">
            <a:avLst/>
          </a:prstGeom>
          <a:noFill/>
        </p:spPr>
        <p:txBody>
          <a:bodyPr wrap="square" rtlCol="0">
            <a:spAutoFit/>
          </a:bodyPr>
          <a:lstStyle/>
          <a:p>
            <a:r>
              <a:rPr kumimoji="1" lang="ja-JP" altLang="en-US" sz="4000" dirty="0">
                <a:latin typeface="M+ 1c light" panose="020B0403020203020207" pitchFamily="50" charset="-128"/>
                <a:ea typeface="M+ 1c light" panose="020B0403020203020207" pitchFamily="50" charset="-128"/>
                <a:cs typeface="M+ 1c light" panose="020B0403020203020207" pitchFamily="50" charset="-128"/>
              </a:rPr>
              <a:t>全てのアーキテクチャ</a:t>
            </a:r>
            <a:r>
              <a:rPr kumimoji="1" lang="ja-JP" altLang="en-US" sz="4000">
                <a:latin typeface="M+ 1c light" panose="020B0403020203020207" pitchFamily="50" charset="-128"/>
                <a:ea typeface="M+ 1c light" panose="020B0403020203020207" pitchFamily="50" charset="-128"/>
                <a:cs typeface="M+ 1c light" panose="020B0403020203020207" pitchFamily="50" charset="-128"/>
              </a:rPr>
              <a:t>は</a:t>
            </a:r>
            <a:r>
              <a:rPr kumimoji="1" lang="en-US" altLang="ja-JP" sz="4000">
                <a:latin typeface="M+ 1c light" panose="020B0403020203020207" pitchFamily="50" charset="-128"/>
                <a:ea typeface="M+ 1c light" panose="020B0403020203020207" pitchFamily="50" charset="-128"/>
                <a:cs typeface="M+ 1c light" panose="020B0403020203020207" pitchFamily="50" charset="-128"/>
              </a:rPr>
              <a:t>Clean</a:t>
            </a:r>
            <a:r>
              <a:rPr kumimoji="1" lang="ja-JP" altLang="en-US" sz="4000">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sz="4000">
                <a:latin typeface="M+ 1c light" panose="020B0403020203020207" pitchFamily="50" charset="-128"/>
                <a:ea typeface="M+ 1c light" panose="020B0403020203020207" pitchFamily="50" charset="-128"/>
                <a:cs typeface="M+ 1c light" panose="020B0403020203020207" pitchFamily="50" charset="-128"/>
              </a:rPr>
              <a:t>Architecture</a:t>
            </a:r>
            <a:r>
              <a:rPr kumimoji="1" lang="ja-JP" altLang="en-US" sz="4000" dirty="0">
                <a:latin typeface="M+ 1c light" panose="020B0403020203020207" pitchFamily="50" charset="-128"/>
                <a:ea typeface="M+ 1c light" panose="020B0403020203020207" pitchFamily="50" charset="-128"/>
                <a:cs typeface="M+ 1c light" panose="020B0403020203020207" pitchFamily="50" charset="-128"/>
              </a:rPr>
              <a:t>で説明可能であることを</a:t>
            </a:r>
            <a:r>
              <a:rPr kumimoji="1" lang="ja-JP" altLang="en-US" sz="4000" dirty="0">
                <a:solidFill>
                  <a:srgbClr val="C00000"/>
                </a:solidFill>
                <a:latin typeface="M+ 1c light" panose="020B0403020203020207" pitchFamily="50" charset="-128"/>
                <a:ea typeface="M+ 1c light" panose="020B0403020203020207" pitchFamily="50" charset="-128"/>
                <a:cs typeface="M+ 1c light" panose="020B0403020203020207" pitchFamily="50" charset="-128"/>
              </a:rPr>
              <a:t>例示</a:t>
            </a:r>
            <a:r>
              <a:rPr kumimoji="1" lang="ja-JP" altLang="en-US" sz="4000" dirty="0">
                <a:latin typeface="M+ 1c light" panose="020B0403020203020207" pitchFamily="50" charset="-128"/>
                <a:ea typeface="M+ 1c light" panose="020B0403020203020207" pitchFamily="50" charset="-128"/>
                <a:cs typeface="M+ 1c light" panose="020B0403020203020207" pitchFamily="50" charset="-128"/>
              </a:rPr>
              <a:t>したモデル。</a:t>
            </a:r>
            <a:endParaRPr kumimoji="1" lang="en-US" altLang="ja-JP" sz="4000" dirty="0">
              <a:latin typeface="M+ 1c light" panose="020B0403020203020207" pitchFamily="50" charset="-128"/>
              <a:ea typeface="M+ 1c light" panose="020B0403020203020207" pitchFamily="50" charset="-128"/>
              <a:cs typeface="M+ 1c light" panose="020B0403020203020207" pitchFamily="50" charset="-128"/>
            </a:endParaRPr>
          </a:p>
          <a:p>
            <a:r>
              <a:rPr kumimoji="1" lang="en-US" altLang="ja-JP" sz="4000">
                <a:latin typeface="M+ 1c light" panose="020B0403020203020207" pitchFamily="50" charset="-128"/>
                <a:ea typeface="M+ 1c light" panose="020B0403020203020207" pitchFamily="50" charset="-128"/>
                <a:cs typeface="M+ 1c light" panose="020B0403020203020207" pitchFamily="50" charset="-128"/>
              </a:rPr>
              <a:t>Clean</a:t>
            </a:r>
            <a:r>
              <a:rPr kumimoji="1" lang="ja-JP" altLang="en-US" sz="4000">
                <a:latin typeface="M+ 1c light" panose="020B0403020203020207" pitchFamily="50" charset="-128"/>
                <a:ea typeface="M+ 1c light" panose="020B0403020203020207" pitchFamily="50" charset="-128"/>
                <a:cs typeface="M+ 1c light" panose="020B0403020203020207" pitchFamily="50" charset="-128"/>
              </a:rPr>
              <a:t> </a:t>
            </a:r>
            <a:r>
              <a:rPr kumimoji="1" lang="en-US" altLang="ja-JP" sz="4000">
                <a:latin typeface="M+ 1c light" panose="020B0403020203020207" pitchFamily="50" charset="-128"/>
                <a:ea typeface="M+ 1c light" panose="020B0403020203020207" pitchFamily="50" charset="-128"/>
                <a:cs typeface="M+ 1c light" panose="020B0403020203020207" pitchFamily="50" charset="-128"/>
              </a:rPr>
              <a:t>Architecture</a:t>
            </a:r>
            <a:r>
              <a:rPr kumimoji="1" lang="ja-JP" altLang="en-US" sz="4000" dirty="0">
                <a:latin typeface="M+ 1c light" panose="020B0403020203020207" pitchFamily="50" charset="-128"/>
                <a:ea typeface="M+ 1c light" panose="020B0403020203020207" pitchFamily="50" charset="-128"/>
                <a:cs typeface="M+ 1c light" panose="020B0403020203020207" pitchFamily="50" charset="-128"/>
              </a:rPr>
              <a:t>を採用したソフトウェアの</a:t>
            </a:r>
            <a:r>
              <a:rPr kumimoji="1" lang="ja-JP" altLang="en-US" sz="4000" dirty="0">
                <a:solidFill>
                  <a:srgbClr val="C00000"/>
                </a:solidFill>
                <a:latin typeface="M+ 1c light" panose="020B0403020203020207" pitchFamily="50" charset="-128"/>
                <a:ea typeface="M+ 1c light" panose="020B0403020203020207" pitchFamily="50" charset="-128"/>
                <a:cs typeface="M+ 1c light" panose="020B0403020203020207" pitchFamily="50" charset="-128"/>
              </a:rPr>
              <a:t>具体例の一つ</a:t>
            </a:r>
            <a:r>
              <a:rPr kumimoji="1" lang="ja-JP" altLang="en-US" sz="4000" dirty="0">
                <a:latin typeface="M+ 1c light" panose="020B0403020203020207" pitchFamily="50" charset="-128"/>
                <a:ea typeface="M+ 1c light" panose="020B0403020203020207" pitchFamily="50" charset="-128"/>
                <a:cs typeface="M+ 1c light" panose="020B0403020203020207" pitchFamily="50" charset="-128"/>
              </a:rPr>
              <a:t>にすぎない</a:t>
            </a:r>
            <a:endParaRPr kumimoji="1" lang="ja-JP" altLang="en-US" sz="4000" dirty="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39468974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F23F3087-ADF2-46AA-85BB-1F3AF5AE5402}"/>
              </a:ext>
            </a:extLst>
          </p:cNvPr>
          <p:cNvSpPr>
            <a:spLocks noGrp="1"/>
          </p:cNvSpPr>
          <p:nvPr>
            <p:ph idx="1"/>
          </p:nvPr>
        </p:nvSpPr>
        <p:spPr/>
        <p:txBody>
          <a:bodyPr anchor="ctr"/>
          <a:lstStyle/>
          <a:p>
            <a:pPr marL="0" indent="0" algn="ctr">
              <a:buNone/>
            </a:pPr>
            <a:r>
              <a:rPr kumimoji="1" lang="en-US" altLang="ja-JP" sz="6000"/>
              <a:t> - The architecture rules are the same! -</a:t>
            </a:r>
            <a:endParaRPr kumimoji="1" lang="en-US" altLang="ja-JP" sz="6000" dirty="0"/>
          </a:p>
          <a:p>
            <a:pPr marL="0" indent="0" algn="ctr">
              <a:buNone/>
            </a:pPr>
            <a:r>
              <a:rPr kumimoji="1" lang="ja-JP" altLang="en-US" dirty="0"/>
              <a:t>（邦訳：アーキテクチャのルールはどれも同じである！）</a:t>
            </a:r>
            <a:endParaRPr kumimoji="1" lang="en-US" altLang="ja-JP" dirty="0"/>
          </a:p>
        </p:txBody>
      </p:sp>
      <p:sp>
        <p:nvSpPr>
          <p:cNvPr id="3" name="タイトル 2">
            <a:extLst>
              <a:ext uri="{FF2B5EF4-FFF2-40B4-BE49-F238E27FC236}">
                <a16:creationId xmlns:a16="http://schemas.microsoft.com/office/drawing/2014/main" id="{27893AAD-0611-42BC-8710-4DAE0A0A91FD}"/>
              </a:ext>
            </a:extLst>
          </p:cNvPr>
          <p:cNvSpPr>
            <a:spLocks noGrp="1"/>
          </p:cNvSpPr>
          <p:nvPr>
            <p:ph type="title"/>
          </p:nvPr>
        </p:nvSpPr>
        <p:spPr/>
        <p:txBody>
          <a:bodyPr/>
          <a:lstStyle/>
          <a:p>
            <a:r>
              <a:rPr kumimoji="1" lang="ja-JP" altLang="en-US"/>
              <a:t>著者は明言しています</a:t>
            </a:r>
          </a:p>
        </p:txBody>
      </p:sp>
    </p:spTree>
    <p:extLst>
      <p:ext uri="{BB962C8B-B14F-4D97-AF65-F5344CB8AC3E}">
        <p14:creationId xmlns:p14="http://schemas.microsoft.com/office/powerpoint/2010/main" val="21406865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字幕 3">
            <a:extLst>
              <a:ext uri="{FF2B5EF4-FFF2-40B4-BE49-F238E27FC236}">
                <a16:creationId xmlns:a16="http://schemas.microsoft.com/office/drawing/2014/main" id="{53BB30B8-ED5E-4D68-AE75-389600ACA386}"/>
              </a:ext>
            </a:extLst>
          </p:cNvPr>
          <p:cNvSpPr>
            <a:spLocks noGrp="1"/>
          </p:cNvSpPr>
          <p:nvPr>
            <p:ph type="subTitle" idx="1"/>
          </p:nvPr>
        </p:nvSpPr>
        <p:spPr/>
        <p:txBody>
          <a:bodyPr/>
          <a:lstStyle/>
          <a:p>
            <a:r>
              <a:rPr kumimoji="1" lang="ja-JP" altLang="en-US" dirty="0"/>
              <a:t>誤解を恐れず言えば・・・</a:t>
            </a:r>
          </a:p>
        </p:txBody>
      </p:sp>
    </p:spTree>
    <p:extLst>
      <p:ext uri="{BB962C8B-B14F-4D97-AF65-F5344CB8AC3E}">
        <p14:creationId xmlns:p14="http://schemas.microsoft.com/office/powerpoint/2010/main" val="2171758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04C4484E-C868-4559-A4E6-D8CC7DF60C4E}"/>
              </a:ext>
            </a:extLst>
          </p:cNvPr>
          <p:cNvSpPr>
            <a:spLocks noGrp="1"/>
          </p:cNvSpPr>
          <p:nvPr>
            <p:ph type="title"/>
          </p:nvPr>
        </p:nvSpPr>
        <p:spPr/>
        <p:txBody>
          <a:bodyPr/>
          <a:lstStyle/>
          <a:p>
            <a:r>
              <a:rPr kumimoji="1" lang="en-US" altLang="ja-JP"/>
              <a:t>Goals of this session</a:t>
            </a:r>
            <a:endParaRPr kumimoji="1" lang="ja-JP" altLang="en-US" dirty="0"/>
          </a:p>
        </p:txBody>
      </p:sp>
      <p:sp>
        <p:nvSpPr>
          <p:cNvPr id="5" name="テキスト プレースホルダー 4">
            <a:extLst>
              <a:ext uri="{FF2B5EF4-FFF2-40B4-BE49-F238E27FC236}">
                <a16:creationId xmlns:a16="http://schemas.microsoft.com/office/drawing/2014/main" id="{1D4982FC-7491-4E5D-AF82-5C7B30CF32A0}"/>
              </a:ext>
            </a:extLst>
          </p:cNvPr>
          <p:cNvSpPr>
            <a:spLocks noGrp="1"/>
          </p:cNvSpPr>
          <p:nvPr>
            <p:ph type="body" sz="quarter" idx="12"/>
          </p:nvPr>
        </p:nvSpPr>
        <p:spPr/>
        <p:txBody>
          <a:bodyPr anchor="ctr"/>
          <a:lstStyle/>
          <a:p>
            <a:r>
              <a:rPr kumimoji="1" lang="ja-JP" altLang="en-US" sz="5400"/>
              <a:t>全員が</a:t>
            </a:r>
            <a:endParaRPr kumimoji="1" lang="en-US" altLang="ja-JP" sz="5400"/>
          </a:p>
          <a:p>
            <a:endParaRPr kumimoji="1" lang="en-US" altLang="ja-JP"/>
          </a:p>
          <a:p>
            <a:pPr algn="ctr"/>
            <a:r>
              <a:rPr kumimoji="1" lang="ja-JP" altLang="en-US" sz="9600"/>
              <a:t>「ｸﾘｰﾝｱｰｷﾃｸﾁｬﾁｮｯﾄﾃﾞｷﾙ」</a:t>
            </a:r>
            <a:endParaRPr kumimoji="1" lang="en-US" altLang="ja-JP" sz="9600"/>
          </a:p>
          <a:p>
            <a:endParaRPr kumimoji="1" lang="en-US" altLang="ja-JP"/>
          </a:p>
          <a:p>
            <a:pPr algn="r"/>
            <a:r>
              <a:rPr kumimoji="1" lang="ja-JP" altLang="en-US" sz="5400"/>
              <a:t>ようになること</a:t>
            </a:r>
            <a:endParaRPr kumimoji="1" lang="en-US" altLang="ja-JP" sz="5400"/>
          </a:p>
        </p:txBody>
      </p:sp>
    </p:spTree>
    <p:extLst>
      <p:ext uri="{BB962C8B-B14F-4D97-AF65-F5344CB8AC3E}">
        <p14:creationId xmlns:p14="http://schemas.microsoft.com/office/powerpoint/2010/main" val="29825549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AB221E47-79FC-4B07-A6B7-C7DA33007AFF}"/>
              </a:ext>
            </a:extLst>
          </p:cNvPr>
          <p:cNvSpPr>
            <a:spLocks noGrp="1"/>
          </p:cNvSpPr>
          <p:nvPr>
            <p:ph idx="1"/>
          </p:nvPr>
        </p:nvSpPr>
        <p:spPr>
          <a:xfrm>
            <a:off x="2267171" y="1280402"/>
            <a:ext cx="13745029" cy="7726196"/>
          </a:xfrm>
        </p:spPr>
        <p:txBody>
          <a:bodyPr anchor="ctr"/>
          <a:lstStyle/>
          <a:p>
            <a:pPr marL="571500" indent="-571500">
              <a:buFont typeface="Arial" panose="020B0604020202020204" pitchFamily="34" charset="0"/>
              <a:buChar char="•"/>
            </a:pPr>
            <a:r>
              <a:rPr kumimoji="1" lang="ja-JP" altLang="en-US" sz="4800" dirty="0"/>
              <a:t>「あの図」の構成要素に本質的な価値はない</a:t>
            </a:r>
            <a:endParaRPr kumimoji="1" lang="en-US" altLang="ja-JP" sz="4800" dirty="0"/>
          </a:p>
          <a:p>
            <a:pPr marL="571500" indent="-571500">
              <a:buFont typeface="Arial" panose="020B0604020202020204" pitchFamily="34" charset="0"/>
              <a:buChar char="•"/>
            </a:pPr>
            <a:r>
              <a:rPr kumimoji="1" lang="ja-JP" altLang="en-US" sz="4800" dirty="0"/>
              <a:t>本当に価値があるのは以下である</a:t>
            </a:r>
            <a:endParaRPr kumimoji="1" lang="en-US" altLang="ja-JP" sz="4800" dirty="0"/>
          </a:p>
          <a:p>
            <a:pPr marL="1317625" lvl="1" indent="-571500">
              <a:buFont typeface="Arial" panose="020B0604020202020204" pitchFamily="34" charset="0"/>
              <a:buChar char="•"/>
            </a:pPr>
            <a:r>
              <a:rPr kumimoji="1" lang="ja-JP" altLang="en-US" sz="4800" dirty="0"/>
              <a:t>「あの図」が実現しようとした目的</a:t>
            </a:r>
            <a:endParaRPr kumimoji="1" lang="en-US" altLang="ja-JP" sz="4800" dirty="0"/>
          </a:p>
          <a:p>
            <a:pPr marL="1317625" lvl="1" indent="-571500">
              <a:buFont typeface="Arial" panose="020B0604020202020204" pitchFamily="34" charset="0"/>
              <a:buChar char="•"/>
            </a:pPr>
            <a:r>
              <a:rPr kumimoji="1" lang="ja-JP" altLang="en-US" sz="4800" dirty="0"/>
              <a:t>「あの図」に至った背景</a:t>
            </a:r>
            <a:endParaRPr kumimoji="1" lang="en-US" altLang="ja-JP" sz="4800" dirty="0"/>
          </a:p>
          <a:p>
            <a:pPr marL="1317625" lvl="1" indent="-571500">
              <a:buFont typeface="Arial" panose="020B0604020202020204" pitchFamily="34" charset="0"/>
              <a:buChar char="•"/>
            </a:pPr>
            <a:r>
              <a:rPr kumimoji="1" lang="ja-JP" altLang="en-US" sz="4800" dirty="0"/>
              <a:t>「あの図」を実現する手段</a:t>
            </a:r>
          </a:p>
        </p:txBody>
      </p:sp>
      <p:sp>
        <p:nvSpPr>
          <p:cNvPr id="3" name="タイトル 2">
            <a:extLst>
              <a:ext uri="{FF2B5EF4-FFF2-40B4-BE49-F238E27FC236}">
                <a16:creationId xmlns:a16="http://schemas.microsoft.com/office/drawing/2014/main" id="{454C2475-AACC-4B5F-8661-5E63F9114EA0}"/>
              </a:ext>
            </a:extLst>
          </p:cNvPr>
          <p:cNvSpPr>
            <a:spLocks noGrp="1"/>
          </p:cNvSpPr>
          <p:nvPr>
            <p:ph type="title"/>
          </p:nvPr>
        </p:nvSpPr>
        <p:spPr/>
        <p:txBody>
          <a:bodyPr/>
          <a:lstStyle/>
          <a:p>
            <a:r>
              <a:rPr kumimoji="1" lang="ja-JP" altLang="en-US" dirty="0"/>
              <a:t>誤解を恐れず言えば・・・</a:t>
            </a:r>
          </a:p>
        </p:txBody>
      </p:sp>
    </p:spTree>
    <p:extLst>
      <p:ext uri="{BB962C8B-B14F-4D97-AF65-F5344CB8AC3E}">
        <p14:creationId xmlns:p14="http://schemas.microsoft.com/office/powerpoint/2010/main" val="33724568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AB221E47-79FC-4B07-A6B7-C7DA33007AFF}"/>
              </a:ext>
            </a:extLst>
          </p:cNvPr>
          <p:cNvSpPr>
            <a:spLocks noGrp="1"/>
          </p:cNvSpPr>
          <p:nvPr>
            <p:ph idx="1"/>
          </p:nvPr>
        </p:nvSpPr>
        <p:spPr>
          <a:xfrm>
            <a:off x="2267171" y="1280402"/>
            <a:ext cx="13745029" cy="7726196"/>
          </a:xfrm>
        </p:spPr>
        <p:txBody>
          <a:bodyPr anchor="ctr"/>
          <a:lstStyle/>
          <a:p>
            <a:pPr marL="571500" indent="-571500">
              <a:buFont typeface="Arial" panose="020B0604020202020204" pitchFamily="34" charset="0"/>
              <a:buChar char="•"/>
            </a:pPr>
            <a:r>
              <a:rPr kumimoji="1" lang="ja-JP" altLang="en-US" sz="4800" dirty="0"/>
              <a:t>「あの図」の構成要素に本質的な価値はない</a:t>
            </a:r>
            <a:endParaRPr kumimoji="1" lang="en-US" altLang="ja-JP" sz="4800" dirty="0"/>
          </a:p>
          <a:p>
            <a:pPr marL="571500" indent="-571500">
              <a:buFont typeface="Arial" panose="020B0604020202020204" pitchFamily="34" charset="0"/>
              <a:buChar char="•"/>
            </a:pPr>
            <a:r>
              <a:rPr kumimoji="1" lang="ja-JP" altLang="en-US" sz="4800" dirty="0"/>
              <a:t>本当に価値があるのは以下である</a:t>
            </a:r>
            <a:endParaRPr kumimoji="1" lang="en-US" altLang="ja-JP" sz="4800" dirty="0"/>
          </a:p>
          <a:p>
            <a:pPr marL="1317625" lvl="1" indent="-571500">
              <a:buFont typeface="Arial" panose="020B0604020202020204" pitchFamily="34" charset="0"/>
              <a:buChar char="•"/>
            </a:pPr>
            <a:r>
              <a:rPr kumimoji="1" lang="ja-JP" altLang="en-US" sz="4800" dirty="0">
                <a:solidFill>
                  <a:srgbClr val="C00000"/>
                </a:solidFill>
              </a:rPr>
              <a:t>「あの図」が実現しようとした目的</a:t>
            </a:r>
            <a:endParaRPr kumimoji="1" lang="en-US" altLang="ja-JP" sz="4800" dirty="0">
              <a:solidFill>
                <a:srgbClr val="C00000"/>
              </a:solidFill>
            </a:endParaRPr>
          </a:p>
          <a:p>
            <a:pPr marL="1317625" lvl="1" indent="-571500">
              <a:buFont typeface="Arial" panose="020B0604020202020204" pitchFamily="34" charset="0"/>
              <a:buChar char="•"/>
            </a:pPr>
            <a:r>
              <a:rPr kumimoji="1" lang="ja-JP" altLang="en-US" sz="4800" dirty="0"/>
              <a:t>「あの図」に至った背景</a:t>
            </a:r>
            <a:endParaRPr kumimoji="1" lang="en-US" altLang="ja-JP" sz="4800" dirty="0"/>
          </a:p>
          <a:p>
            <a:pPr marL="1317625" lvl="1" indent="-571500">
              <a:buFont typeface="Arial" panose="020B0604020202020204" pitchFamily="34" charset="0"/>
              <a:buChar char="•"/>
            </a:pPr>
            <a:r>
              <a:rPr kumimoji="1" lang="ja-JP" altLang="en-US" sz="4800" dirty="0"/>
              <a:t>「あの図」を実現する手段</a:t>
            </a:r>
          </a:p>
        </p:txBody>
      </p:sp>
      <p:sp>
        <p:nvSpPr>
          <p:cNvPr id="3" name="タイトル 2">
            <a:extLst>
              <a:ext uri="{FF2B5EF4-FFF2-40B4-BE49-F238E27FC236}">
                <a16:creationId xmlns:a16="http://schemas.microsoft.com/office/drawing/2014/main" id="{454C2475-AACC-4B5F-8661-5E63F9114EA0}"/>
              </a:ext>
            </a:extLst>
          </p:cNvPr>
          <p:cNvSpPr>
            <a:spLocks noGrp="1"/>
          </p:cNvSpPr>
          <p:nvPr>
            <p:ph type="title"/>
          </p:nvPr>
        </p:nvSpPr>
        <p:spPr/>
        <p:txBody>
          <a:bodyPr/>
          <a:lstStyle/>
          <a:p>
            <a:r>
              <a:rPr kumimoji="1" lang="ja-JP" altLang="en-US" dirty="0"/>
              <a:t>誤解を恐れず言えば・・・</a:t>
            </a:r>
          </a:p>
        </p:txBody>
      </p:sp>
    </p:spTree>
    <p:extLst>
      <p:ext uri="{BB962C8B-B14F-4D97-AF65-F5344CB8AC3E}">
        <p14:creationId xmlns:p14="http://schemas.microsoft.com/office/powerpoint/2010/main" val="39730029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コンテンツ プレースホルダー 4">
            <a:extLst>
              <a:ext uri="{FF2B5EF4-FFF2-40B4-BE49-F238E27FC236}">
                <a16:creationId xmlns:a16="http://schemas.microsoft.com/office/drawing/2014/main" id="{2CB0AA17-C348-4D7D-8F7E-F3D3AA8714DB}"/>
              </a:ext>
            </a:extLst>
          </p:cNvPr>
          <p:cNvSpPr>
            <a:spLocks noGrp="1"/>
          </p:cNvSpPr>
          <p:nvPr>
            <p:ph idx="1"/>
          </p:nvPr>
        </p:nvSpPr>
        <p:spPr>
          <a:xfrm>
            <a:off x="4351494" y="1438443"/>
            <a:ext cx="9576384" cy="7726196"/>
          </a:xfrm>
        </p:spPr>
        <p:txBody>
          <a:bodyPr anchor="ctr"/>
          <a:lstStyle/>
          <a:p>
            <a:pPr marL="0" indent="0">
              <a:buNone/>
            </a:pPr>
            <a:r>
              <a:rPr kumimoji="1" lang="ja-JP" altLang="en-US" sz="4800" dirty="0"/>
              <a:t>以下のような状態を実現すること</a:t>
            </a:r>
            <a:endParaRPr kumimoji="1" lang="en-US" altLang="ja-JP" sz="4800" dirty="0"/>
          </a:p>
          <a:p>
            <a:pPr lvl="1"/>
            <a:r>
              <a:rPr kumimoji="1" lang="ja-JP" altLang="en-US" sz="4800" dirty="0"/>
              <a:t>フレームワーク非依存</a:t>
            </a:r>
            <a:endParaRPr kumimoji="1" lang="en-US" altLang="ja-JP" sz="4800" dirty="0"/>
          </a:p>
          <a:p>
            <a:pPr lvl="1"/>
            <a:r>
              <a:rPr kumimoji="1" lang="ja-JP" altLang="en-US" sz="4800" dirty="0"/>
              <a:t>テスト可能</a:t>
            </a:r>
          </a:p>
          <a:p>
            <a:pPr lvl="1"/>
            <a:r>
              <a:rPr kumimoji="1" lang="en-US" altLang="ja-JP" sz="4800" dirty="0"/>
              <a:t>UI</a:t>
            </a:r>
            <a:r>
              <a:rPr kumimoji="1" lang="ja-JP" altLang="en-US" sz="4800" dirty="0"/>
              <a:t>非依存</a:t>
            </a:r>
          </a:p>
          <a:p>
            <a:pPr lvl="1"/>
            <a:r>
              <a:rPr kumimoji="1" lang="ja-JP" altLang="en-US" sz="4800" dirty="0"/>
              <a:t>データベース非依存</a:t>
            </a:r>
          </a:p>
          <a:p>
            <a:pPr lvl="1"/>
            <a:r>
              <a:rPr kumimoji="1" lang="ja-JP" altLang="en-US" sz="4800" dirty="0"/>
              <a:t>外部エージェント非依存</a:t>
            </a:r>
            <a:endParaRPr kumimoji="1" lang="en-US" altLang="ja-JP" sz="4800" dirty="0"/>
          </a:p>
        </p:txBody>
      </p:sp>
      <p:sp>
        <p:nvSpPr>
          <p:cNvPr id="3" name="タイトル 2">
            <a:extLst>
              <a:ext uri="{FF2B5EF4-FFF2-40B4-BE49-F238E27FC236}">
                <a16:creationId xmlns:a16="http://schemas.microsoft.com/office/drawing/2014/main" id="{3A950AB9-5026-461C-A5FD-BF7075789359}"/>
              </a:ext>
            </a:extLst>
          </p:cNvPr>
          <p:cNvSpPr>
            <a:spLocks noGrp="1"/>
          </p:cNvSpPr>
          <p:nvPr>
            <p:ph type="title"/>
          </p:nvPr>
        </p:nvSpPr>
        <p:spPr/>
        <p:txBody>
          <a:bodyPr/>
          <a:lstStyle/>
          <a:p>
            <a:r>
              <a:rPr kumimoji="1" lang="ja-JP" altLang="en-US" dirty="0"/>
              <a:t>目的とは</a:t>
            </a:r>
          </a:p>
        </p:txBody>
      </p:sp>
    </p:spTree>
    <p:extLst>
      <p:ext uri="{BB962C8B-B14F-4D97-AF65-F5344CB8AC3E}">
        <p14:creationId xmlns:p14="http://schemas.microsoft.com/office/powerpoint/2010/main" val="24899260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コンテンツ プレースホルダー 6">
            <a:extLst>
              <a:ext uri="{FF2B5EF4-FFF2-40B4-BE49-F238E27FC236}">
                <a16:creationId xmlns:a16="http://schemas.microsoft.com/office/drawing/2014/main" id="{9BD4386E-9E30-48BC-ABCE-A72ADD35A45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65643" y="1539875"/>
            <a:ext cx="6009058" cy="7726363"/>
          </a:xfrm>
        </p:spPr>
      </p:pic>
      <p:sp>
        <p:nvSpPr>
          <p:cNvPr id="3" name="タイトル 2">
            <a:extLst>
              <a:ext uri="{FF2B5EF4-FFF2-40B4-BE49-F238E27FC236}">
                <a16:creationId xmlns:a16="http://schemas.microsoft.com/office/drawing/2014/main" id="{16A09B04-25F8-43EA-9F70-7A6650DD99FD}"/>
              </a:ext>
            </a:extLst>
          </p:cNvPr>
          <p:cNvSpPr>
            <a:spLocks noGrp="1"/>
          </p:cNvSpPr>
          <p:nvPr>
            <p:ph type="title"/>
          </p:nvPr>
        </p:nvSpPr>
        <p:spPr/>
        <p:txBody>
          <a:bodyPr/>
          <a:lstStyle/>
          <a:p>
            <a:r>
              <a:rPr kumimoji="1" lang="ja-JP" altLang="en-US" dirty="0"/>
              <a:t>一読の価値あり</a:t>
            </a:r>
          </a:p>
        </p:txBody>
      </p:sp>
      <p:sp>
        <p:nvSpPr>
          <p:cNvPr id="5" name="スライド番号プレースホルダー 4">
            <a:extLst>
              <a:ext uri="{FF2B5EF4-FFF2-40B4-BE49-F238E27FC236}">
                <a16:creationId xmlns:a16="http://schemas.microsoft.com/office/drawing/2014/main" id="{BD4C3F6A-3C58-4255-810F-F325F38FBDDE}"/>
              </a:ext>
            </a:extLst>
          </p:cNvPr>
          <p:cNvSpPr>
            <a:spLocks noGrp="1"/>
          </p:cNvSpPr>
          <p:nvPr>
            <p:ph type="sldNum" sz="quarter" idx="4294967295"/>
          </p:nvPr>
        </p:nvSpPr>
        <p:spPr>
          <a:xfrm>
            <a:off x="14149137" y="9829802"/>
            <a:ext cx="4114800" cy="336881"/>
          </a:xfrm>
          <a:prstGeom prst="rect">
            <a:avLst/>
          </a:prstGeom>
        </p:spPr>
        <p:txBody>
          <a:bodyPr/>
          <a:lstStyle/>
          <a:p>
            <a:r>
              <a:rPr lang="en-US" dirty="0">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mtClean="0">
                <a:latin typeface="M+ 1c light" panose="020B0403020204020204" pitchFamily="50" charset="-128"/>
                <a:ea typeface="M+ 1c light" panose="020B0403020204020204" pitchFamily="50" charset="-128"/>
                <a:cs typeface="M+ 1c light" panose="020B0403020204020204" pitchFamily="50" charset="-128"/>
              </a:rPr>
              <a:pPr/>
              <a:t>33</a:t>
            </a:fld>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2" name="爆発: 14 pt 1">
            <a:extLst>
              <a:ext uri="{FF2B5EF4-FFF2-40B4-BE49-F238E27FC236}">
                <a16:creationId xmlns:a16="http://schemas.microsoft.com/office/drawing/2014/main" id="{239ADB4C-67CF-4EDD-A4E6-57B52A560746}"/>
              </a:ext>
            </a:extLst>
          </p:cNvPr>
          <p:cNvSpPr/>
          <p:nvPr/>
        </p:nvSpPr>
        <p:spPr>
          <a:xfrm>
            <a:off x="5370172" y="3236686"/>
            <a:ext cx="13120913" cy="6437219"/>
          </a:xfrm>
          <a:prstGeom prst="irregularSeal2">
            <a:avLst/>
          </a:prstGeom>
          <a:ln/>
        </p:spPr>
        <p:style>
          <a:lnRef idx="2">
            <a:schemeClr val="accent2">
              <a:shade val="50000"/>
            </a:schemeClr>
          </a:lnRef>
          <a:fillRef idx="1">
            <a:schemeClr val="accent2"/>
          </a:fillRef>
          <a:effectRef idx="0">
            <a:schemeClr val="accent2"/>
          </a:effectRef>
          <a:fontRef idx="minor">
            <a:schemeClr val="lt1"/>
          </a:fontRef>
        </p:style>
        <p:txBody>
          <a:bodyPr lIns="0" tIns="0" rIns="0" bIns="0" rtlCol="0" anchor="ctr"/>
          <a:lstStyle/>
          <a:p>
            <a:pPr algn="ctr"/>
            <a:r>
              <a:rPr kumimoji="1" lang="ja-JP" altLang="en-US" sz="5400" dirty="0">
                <a:latin typeface="M+ 1c light" panose="020B0403020204020204" pitchFamily="50" charset="-128"/>
                <a:ea typeface="M+ 1c light" panose="020B0403020204020204" pitchFamily="50" charset="-128"/>
                <a:cs typeface="M+ 1c light" panose="020B0403020204020204" pitchFamily="50" charset="-128"/>
              </a:rPr>
              <a:t>目的・背景・手段が凝縮されている</a:t>
            </a:r>
          </a:p>
        </p:txBody>
      </p:sp>
    </p:spTree>
    <p:extLst>
      <p:ext uri="{BB962C8B-B14F-4D97-AF65-F5344CB8AC3E}">
        <p14:creationId xmlns:p14="http://schemas.microsoft.com/office/powerpoint/2010/main" val="283831500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a:t>Easiest Clean Architecture</a:t>
            </a:r>
            <a:endParaRPr kumimoji="1" lang="ja-JP" altLang="en-US" dirty="0"/>
          </a:p>
        </p:txBody>
      </p:sp>
      <p:sp>
        <p:nvSpPr>
          <p:cNvPr id="3" name="サブタイトル 2"/>
          <p:cNvSpPr>
            <a:spLocks noGrp="1"/>
          </p:cNvSpPr>
          <p:nvPr>
            <p:ph type="subTitle" idx="1"/>
          </p:nvPr>
        </p:nvSpPr>
        <p:spPr>
          <a:xfrm>
            <a:off x="2260600" y="5697065"/>
            <a:ext cx="13741400" cy="1066805"/>
          </a:xfrm>
        </p:spPr>
        <p:txBody>
          <a:bodyPr/>
          <a:lstStyle/>
          <a:p>
            <a:r>
              <a:rPr kumimoji="1" lang="ja-JP" altLang="en-US" dirty="0"/>
              <a:t>おさえるべき三つのこと</a:t>
            </a:r>
          </a:p>
        </p:txBody>
      </p:sp>
    </p:spTree>
    <p:extLst>
      <p:ext uri="{BB962C8B-B14F-4D97-AF65-F5344CB8AC3E}">
        <p14:creationId xmlns:p14="http://schemas.microsoft.com/office/powerpoint/2010/main" val="255266212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84B836A4-5D58-436D-A42F-4EDCBCC254F1}"/>
              </a:ext>
            </a:extLst>
          </p:cNvPr>
          <p:cNvSpPr>
            <a:spLocks noGrp="1"/>
          </p:cNvSpPr>
          <p:nvPr>
            <p:ph idx="1"/>
          </p:nvPr>
        </p:nvSpPr>
        <p:spPr>
          <a:xfrm>
            <a:off x="1265238" y="2947685"/>
            <a:ext cx="15757524" cy="4391630"/>
          </a:xfrm>
        </p:spPr>
        <p:txBody>
          <a:bodyPr anchor="t"/>
          <a:lstStyle/>
          <a:p>
            <a:pPr>
              <a:lnSpc>
                <a:spcPct val="150000"/>
              </a:lnSpc>
            </a:pPr>
            <a:r>
              <a:rPr kumimoji="1" lang="ja-JP" altLang="en-US" sz="4800"/>
              <a:t>依存性は、より上位レベルの方針に</a:t>
            </a:r>
            <a:r>
              <a:rPr kumimoji="1" lang="ja-JP" altLang="en-US" sz="6600">
                <a:solidFill>
                  <a:srgbClr val="C00000"/>
                </a:solidFill>
              </a:rPr>
              <a:t>のみ</a:t>
            </a:r>
            <a:r>
              <a:rPr kumimoji="1" lang="ja-JP" altLang="en-US" sz="4800"/>
              <a:t>向けよ</a:t>
            </a:r>
          </a:p>
        </p:txBody>
      </p:sp>
      <p:sp>
        <p:nvSpPr>
          <p:cNvPr id="3" name="タイトル 2">
            <a:extLst>
              <a:ext uri="{FF2B5EF4-FFF2-40B4-BE49-F238E27FC236}">
                <a16:creationId xmlns:a16="http://schemas.microsoft.com/office/drawing/2014/main" id="{4ACC8EAC-EB6D-4363-BE84-D3B218823597}"/>
              </a:ext>
            </a:extLst>
          </p:cNvPr>
          <p:cNvSpPr>
            <a:spLocks noGrp="1"/>
          </p:cNvSpPr>
          <p:nvPr>
            <p:ph type="title"/>
          </p:nvPr>
        </p:nvSpPr>
        <p:spPr/>
        <p:txBody>
          <a:bodyPr/>
          <a:lstStyle/>
          <a:p>
            <a:r>
              <a:rPr kumimoji="1" lang="ja-JP" altLang="en-US"/>
              <a:t>おさえるべき三つのこと</a:t>
            </a:r>
          </a:p>
        </p:txBody>
      </p:sp>
    </p:spTree>
    <p:extLst>
      <p:ext uri="{BB962C8B-B14F-4D97-AF65-F5344CB8AC3E}">
        <p14:creationId xmlns:p14="http://schemas.microsoft.com/office/powerpoint/2010/main" val="22512810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84B836A4-5D58-436D-A42F-4EDCBCC254F1}"/>
              </a:ext>
            </a:extLst>
          </p:cNvPr>
          <p:cNvSpPr>
            <a:spLocks noGrp="1"/>
          </p:cNvSpPr>
          <p:nvPr>
            <p:ph idx="1"/>
          </p:nvPr>
        </p:nvSpPr>
        <p:spPr>
          <a:xfrm>
            <a:off x="1265238" y="2947685"/>
            <a:ext cx="15757524" cy="4391630"/>
          </a:xfrm>
        </p:spPr>
        <p:txBody>
          <a:bodyPr anchor="t"/>
          <a:lstStyle/>
          <a:p>
            <a:pPr>
              <a:lnSpc>
                <a:spcPct val="150000"/>
              </a:lnSpc>
            </a:pPr>
            <a:r>
              <a:rPr kumimoji="1" lang="ja-JP" altLang="en-US" sz="4800"/>
              <a:t>依存性は、より上位レベルの方針に</a:t>
            </a:r>
            <a:r>
              <a:rPr kumimoji="1" lang="ja-JP" altLang="en-US" sz="6600">
                <a:solidFill>
                  <a:srgbClr val="C00000"/>
                </a:solidFill>
              </a:rPr>
              <a:t>のみ</a:t>
            </a:r>
            <a:r>
              <a:rPr kumimoji="1" lang="ja-JP" altLang="en-US" sz="4800"/>
              <a:t>向けよ</a:t>
            </a:r>
            <a:endParaRPr kumimoji="1" lang="en-US" altLang="ja-JP" sz="4800"/>
          </a:p>
          <a:p>
            <a:pPr>
              <a:lnSpc>
                <a:spcPct val="150000"/>
              </a:lnSpc>
            </a:pPr>
            <a:r>
              <a:rPr kumimoji="1" lang="ja-JP" altLang="en-US" sz="4800"/>
              <a:t>制御の流れと依存方向は分離しコントロールせよ</a:t>
            </a:r>
          </a:p>
        </p:txBody>
      </p:sp>
      <p:sp>
        <p:nvSpPr>
          <p:cNvPr id="3" name="タイトル 2">
            <a:extLst>
              <a:ext uri="{FF2B5EF4-FFF2-40B4-BE49-F238E27FC236}">
                <a16:creationId xmlns:a16="http://schemas.microsoft.com/office/drawing/2014/main" id="{4ACC8EAC-EB6D-4363-BE84-D3B218823597}"/>
              </a:ext>
            </a:extLst>
          </p:cNvPr>
          <p:cNvSpPr>
            <a:spLocks noGrp="1"/>
          </p:cNvSpPr>
          <p:nvPr>
            <p:ph type="title"/>
          </p:nvPr>
        </p:nvSpPr>
        <p:spPr/>
        <p:txBody>
          <a:bodyPr/>
          <a:lstStyle/>
          <a:p>
            <a:r>
              <a:rPr kumimoji="1" lang="ja-JP" altLang="en-US"/>
              <a:t>おさえるべき三つのこと</a:t>
            </a:r>
          </a:p>
        </p:txBody>
      </p:sp>
    </p:spTree>
    <p:extLst>
      <p:ext uri="{BB962C8B-B14F-4D97-AF65-F5344CB8AC3E}">
        <p14:creationId xmlns:p14="http://schemas.microsoft.com/office/powerpoint/2010/main" val="3891607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84B836A4-5D58-436D-A42F-4EDCBCC254F1}"/>
              </a:ext>
            </a:extLst>
          </p:cNvPr>
          <p:cNvSpPr>
            <a:spLocks noGrp="1"/>
          </p:cNvSpPr>
          <p:nvPr>
            <p:ph idx="1"/>
          </p:nvPr>
        </p:nvSpPr>
        <p:spPr>
          <a:xfrm>
            <a:off x="1265238" y="2947685"/>
            <a:ext cx="15757524" cy="4391630"/>
          </a:xfrm>
        </p:spPr>
        <p:txBody>
          <a:bodyPr anchor="t"/>
          <a:lstStyle/>
          <a:p>
            <a:pPr>
              <a:lnSpc>
                <a:spcPct val="150000"/>
              </a:lnSpc>
            </a:pPr>
            <a:r>
              <a:rPr kumimoji="1" lang="ja-JP" altLang="en-US" sz="4800"/>
              <a:t>依存性は、より上位レベルの方針に</a:t>
            </a:r>
            <a:r>
              <a:rPr kumimoji="1" lang="ja-JP" altLang="en-US" sz="6600">
                <a:solidFill>
                  <a:srgbClr val="C00000"/>
                </a:solidFill>
              </a:rPr>
              <a:t>のみ</a:t>
            </a:r>
            <a:r>
              <a:rPr kumimoji="1" lang="ja-JP" altLang="en-US" sz="4800"/>
              <a:t>向けよ</a:t>
            </a:r>
            <a:endParaRPr kumimoji="1" lang="en-US" altLang="ja-JP" sz="4800"/>
          </a:p>
          <a:p>
            <a:pPr>
              <a:lnSpc>
                <a:spcPct val="150000"/>
              </a:lnSpc>
            </a:pPr>
            <a:r>
              <a:rPr kumimoji="1" lang="ja-JP" altLang="en-US" sz="4800"/>
              <a:t>制御の流れと依存方向は分離しコントロールせよ</a:t>
            </a:r>
            <a:endParaRPr kumimoji="1" lang="en-US" altLang="ja-JP" sz="4800"/>
          </a:p>
          <a:p>
            <a:pPr>
              <a:lnSpc>
                <a:spcPct val="150000"/>
              </a:lnSpc>
            </a:pPr>
            <a:r>
              <a:rPr kumimoji="1" lang="ja-JP" altLang="en-US" sz="4800"/>
              <a:t>上位レベルとは相対的・再帰的であることに留意せよ</a:t>
            </a:r>
          </a:p>
        </p:txBody>
      </p:sp>
      <p:sp>
        <p:nvSpPr>
          <p:cNvPr id="3" name="タイトル 2">
            <a:extLst>
              <a:ext uri="{FF2B5EF4-FFF2-40B4-BE49-F238E27FC236}">
                <a16:creationId xmlns:a16="http://schemas.microsoft.com/office/drawing/2014/main" id="{4ACC8EAC-EB6D-4363-BE84-D3B218823597}"/>
              </a:ext>
            </a:extLst>
          </p:cNvPr>
          <p:cNvSpPr>
            <a:spLocks noGrp="1"/>
          </p:cNvSpPr>
          <p:nvPr>
            <p:ph type="title"/>
          </p:nvPr>
        </p:nvSpPr>
        <p:spPr/>
        <p:txBody>
          <a:bodyPr/>
          <a:lstStyle/>
          <a:p>
            <a:r>
              <a:rPr kumimoji="1" lang="ja-JP" altLang="en-US"/>
              <a:t>おさえるべき三つのこと</a:t>
            </a:r>
          </a:p>
        </p:txBody>
      </p:sp>
    </p:spTree>
    <p:extLst>
      <p:ext uri="{BB962C8B-B14F-4D97-AF65-F5344CB8AC3E}">
        <p14:creationId xmlns:p14="http://schemas.microsoft.com/office/powerpoint/2010/main" val="24722231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a:t>Easiest Clean Architecture</a:t>
            </a:r>
            <a:endParaRPr kumimoji="1" lang="ja-JP" altLang="en-US" dirty="0"/>
          </a:p>
        </p:txBody>
      </p:sp>
      <p:sp>
        <p:nvSpPr>
          <p:cNvPr id="3" name="サブタイトル 2"/>
          <p:cNvSpPr>
            <a:spLocks noGrp="1"/>
          </p:cNvSpPr>
          <p:nvPr>
            <p:ph type="subTitle" idx="1"/>
          </p:nvPr>
        </p:nvSpPr>
        <p:spPr/>
        <p:txBody>
          <a:bodyPr/>
          <a:lstStyle/>
          <a:p>
            <a:r>
              <a:rPr kumimoji="1" lang="ja-JP" altLang="en-US"/>
              <a:t>さあ具体例を見てみよう！</a:t>
            </a:r>
          </a:p>
        </p:txBody>
      </p:sp>
    </p:spTree>
    <p:extLst>
      <p:ext uri="{BB962C8B-B14F-4D97-AF65-F5344CB8AC3E}">
        <p14:creationId xmlns:p14="http://schemas.microsoft.com/office/powerpoint/2010/main" val="4890337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B19F6393-5FA2-B2B7-B56B-87CD901953ED}"/>
              </a:ext>
            </a:extLst>
          </p:cNvPr>
          <p:cNvSpPr>
            <a:spLocks noGrp="1"/>
          </p:cNvSpPr>
          <p:nvPr>
            <p:ph type="title"/>
          </p:nvPr>
        </p:nvSpPr>
        <p:spPr/>
        <p:txBody>
          <a:bodyPr/>
          <a:lstStyle/>
          <a:p>
            <a:r>
              <a:rPr kumimoji="1" lang="en-US" altLang="ja-JP" dirty="0"/>
              <a:t>Application</a:t>
            </a:r>
            <a:r>
              <a:rPr kumimoji="1" lang="ja-JP" altLang="en-US" dirty="0"/>
              <a:t> </a:t>
            </a:r>
            <a:r>
              <a:rPr kumimoji="1" lang="en-US" altLang="ja-JP" dirty="0"/>
              <a:t>Overview</a:t>
            </a:r>
            <a:endParaRPr lang="ja-JP" altLang="en-US" dirty="0"/>
          </a:p>
        </p:txBody>
      </p:sp>
      <p:sp>
        <p:nvSpPr>
          <p:cNvPr id="6" name="テキスト プレースホルダー 2">
            <a:extLst>
              <a:ext uri="{FF2B5EF4-FFF2-40B4-BE49-F238E27FC236}">
                <a16:creationId xmlns:a16="http://schemas.microsoft.com/office/drawing/2014/main" id="{DCD9FFA6-9C8C-E479-95D1-0CA8438813EB}"/>
              </a:ext>
            </a:extLst>
          </p:cNvPr>
          <p:cNvSpPr>
            <a:spLocks noGrp="1"/>
          </p:cNvSpPr>
          <p:nvPr>
            <p:ph idx="1"/>
          </p:nvPr>
        </p:nvSpPr>
        <p:spPr>
          <a:xfrm>
            <a:off x="655047" y="2426488"/>
            <a:ext cx="8606648" cy="4365754"/>
          </a:xfrm>
        </p:spPr>
        <p:txBody>
          <a:bodyPr bIns="46800" numCol="1" spcCol="0"/>
          <a:lstStyle/>
          <a:p>
            <a:pPr marL="571500" indent="-571500">
              <a:buFont typeface="Arial" panose="020B0604020202020204" pitchFamily="34" charset="0"/>
              <a:buChar char="•"/>
            </a:pPr>
            <a:r>
              <a:rPr kumimoji="1" lang="ja-JP" altLang="en-US" sz="3600" dirty="0"/>
              <a:t>位置情報から周辺の店舗を検索する「コンソールアプリケーション」</a:t>
            </a:r>
            <a:endParaRPr kumimoji="1" lang="en-US" altLang="ja-JP" sz="3600" dirty="0"/>
          </a:p>
          <a:p>
            <a:pPr marL="571500" indent="-571500">
              <a:buFont typeface="Arial" panose="020B0604020202020204" pitchFamily="34" charset="0"/>
              <a:buChar char="•"/>
            </a:pPr>
            <a:r>
              <a:rPr kumimoji="1" lang="ja-JP" altLang="en-US" sz="3600" dirty="0"/>
              <a:t>「リクルート</a:t>
            </a:r>
            <a:r>
              <a:rPr kumimoji="1" lang="en-US" altLang="ja-JP" sz="3600" dirty="0"/>
              <a:t>Web</a:t>
            </a:r>
            <a:r>
              <a:rPr kumimoji="1" lang="ja-JP" altLang="en-US" sz="3600" dirty="0"/>
              <a:t>サービス」の</a:t>
            </a:r>
            <a:br>
              <a:rPr kumimoji="1" lang="en-US" altLang="ja-JP" sz="3600" dirty="0"/>
            </a:br>
            <a:r>
              <a:rPr kumimoji="1" lang="ja-JP" altLang="en-US" sz="3600" dirty="0"/>
              <a:t>「グルメサーチ</a:t>
            </a:r>
            <a:r>
              <a:rPr kumimoji="1" lang="en-US" altLang="ja-JP" sz="3600" dirty="0"/>
              <a:t>API</a:t>
            </a:r>
            <a:r>
              <a:rPr kumimoji="1" lang="ja-JP" altLang="en-US" sz="3600" dirty="0"/>
              <a:t>」を利用させていただく</a:t>
            </a:r>
            <a:br>
              <a:rPr kumimoji="1" lang="en-US" altLang="ja-JP" sz="3600" dirty="0"/>
            </a:br>
            <a:r>
              <a:rPr kumimoji="1" lang="ja-JP" altLang="en-US" sz="3600" dirty="0"/>
              <a:t>（いつもお世話になっております。）</a:t>
            </a:r>
            <a:endParaRPr kumimoji="1" lang="en-US" altLang="ja-JP" sz="3600" dirty="0"/>
          </a:p>
        </p:txBody>
      </p:sp>
      <p:sp>
        <p:nvSpPr>
          <p:cNvPr id="9" name="テキスト プレースホルダー 4">
            <a:extLst>
              <a:ext uri="{FF2B5EF4-FFF2-40B4-BE49-F238E27FC236}">
                <a16:creationId xmlns:a16="http://schemas.microsoft.com/office/drawing/2014/main" id="{2897D2F9-0408-1B2C-B068-D5A7216C2C22}"/>
              </a:ext>
            </a:extLst>
          </p:cNvPr>
          <p:cNvSpPr txBox="1">
            <a:spLocks/>
          </p:cNvSpPr>
          <p:nvPr/>
        </p:nvSpPr>
        <p:spPr>
          <a:xfrm>
            <a:off x="7458101" y="8389249"/>
            <a:ext cx="10609751" cy="1083597"/>
          </a:xfrm>
          <a:prstGeom prst="rect">
            <a:avLst/>
          </a:prstGeom>
        </p:spPr>
        <p:txBody>
          <a:bodyPr tIns="46800" anchor="t"/>
          <a:lstStyle>
            <a:lvl1pPr marL="0" indent="0" algn="l" defTabSz="1371600" rtl="0" eaLnBrk="1" latinLnBrk="0" hangingPunct="1">
              <a:lnSpc>
                <a:spcPct val="90000"/>
              </a:lnSpc>
              <a:spcBef>
                <a:spcPts val="1500"/>
              </a:spcBef>
              <a:buFont typeface="Wingdings" panose="05000000000000000000" pitchFamily="2" charset="2"/>
              <a:buNone/>
              <a:defRPr sz="3600" kern="1200" baseline="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altLang="ja-JP" sz="2800" dirty="0"/>
              <a:t>※</a:t>
            </a:r>
            <a:r>
              <a:rPr lang="ja-JP" altLang="en-US" sz="2800" dirty="0"/>
              <a:t>「ホットペッパー」は株式会社リクルート様の登録商標です。</a:t>
            </a:r>
            <a:endParaRPr lang="en-US" altLang="ja-JP" sz="2800" dirty="0"/>
          </a:p>
          <a:p>
            <a:r>
              <a:rPr lang="en-US" altLang="ja-JP" sz="2800" dirty="0"/>
              <a:t>※</a:t>
            </a:r>
            <a:r>
              <a:rPr lang="ja-JP" altLang="en-US" sz="2800" dirty="0"/>
              <a:t>「</a:t>
            </a:r>
            <a:r>
              <a:rPr lang="en-US" altLang="ja-JP" sz="2800" dirty="0"/>
              <a:t>HatPepper</a:t>
            </a:r>
            <a:r>
              <a:rPr lang="ja-JP" altLang="en-US" sz="2800" dirty="0"/>
              <a:t>」は登録商標ではありません。安心。</a:t>
            </a:r>
            <a:endParaRPr kumimoji="1" lang="ja-JP" altLang="en-US" sz="2800" dirty="0"/>
          </a:p>
        </p:txBody>
      </p:sp>
      <p:sp>
        <p:nvSpPr>
          <p:cNvPr id="10" name="テキスト プレースホルダー 2">
            <a:extLst>
              <a:ext uri="{FF2B5EF4-FFF2-40B4-BE49-F238E27FC236}">
                <a16:creationId xmlns:a16="http://schemas.microsoft.com/office/drawing/2014/main" id="{9C126C68-DEDF-B499-8F24-8B841E18B039}"/>
              </a:ext>
            </a:extLst>
          </p:cNvPr>
          <p:cNvSpPr txBox="1">
            <a:spLocks/>
          </p:cNvSpPr>
          <p:nvPr/>
        </p:nvSpPr>
        <p:spPr>
          <a:xfrm>
            <a:off x="900512" y="1355952"/>
            <a:ext cx="15773400" cy="1083597"/>
          </a:xfrm>
          <a:prstGeom prst="rect">
            <a:avLst/>
          </a:prstGeom>
        </p:spPr>
        <p:txBody>
          <a:bodyPr bIns="46800" numCol="1" spcCol="0"/>
          <a:lstStyle>
            <a:lvl1pPr marL="742950" indent="-742950" algn="l" defTabSz="1371600" rtl="0" eaLnBrk="1" latinLnBrk="0" hangingPunct="1">
              <a:lnSpc>
                <a:spcPct val="110000"/>
              </a:lnSpc>
              <a:spcBef>
                <a:spcPts val="1500"/>
              </a:spcBef>
              <a:buFont typeface="+mj-lt"/>
              <a:buAutoNum type="arabicPeriod"/>
              <a:defRPr sz="40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1pPr>
            <a:lvl2pPr marL="1489075" indent="-733425" algn="l" defTabSz="1371600" rtl="0" eaLnBrk="1" latinLnBrk="0" hangingPunct="1">
              <a:lnSpc>
                <a:spcPct val="110000"/>
              </a:lnSpc>
              <a:spcBef>
                <a:spcPts val="750"/>
              </a:spcBef>
              <a:buFont typeface="+mj-lt"/>
              <a:buAutoNum type="arabicPeriod"/>
              <a:tabLst/>
              <a:defRPr sz="40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2pPr>
            <a:lvl3pPr marL="2368550" indent="-806450" algn="l" defTabSz="1371600" rtl="0" eaLnBrk="1" latinLnBrk="0" hangingPunct="1">
              <a:lnSpc>
                <a:spcPct val="110000"/>
              </a:lnSpc>
              <a:spcBef>
                <a:spcPts val="900"/>
              </a:spcBef>
              <a:buFont typeface="+mj-lt"/>
              <a:buAutoNum type="arabicPeriod"/>
              <a:tabLst/>
              <a:defRPr sz="40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3pPr>
            <a:lvl4pPr marL="3027363" indent="-757238" algn="l" defTabSz="1371600" rtl="0" eaLnBrk="1" latinLnBrk="0" hangingPunct="1">
              <a:lnSpc>
                <a:spcPct val="110000"/>
              </a:lnSpc>
              <a:spcBef>
                <a:spcPts val="900"/>
              </a:spcBef>
              <a:buFont typeface="+mj-lt"/>
              <a:buAutoNum type="arabicPeriod"/>
              <a:tabLst>
                <a:tab pos="2660650" algn="l"/>
              </a:tabLst>
              <a:defRPr sz="36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4pPr>
            <a:lvl5pPr marL="3833813" indent="-903288" algn="l" defTabSz="1371600" rtl="0" eaLnBrk="1" latinLnBrk="0" hangingPunct="1">
              <a:lnSpc>
                <a:spcPct val="110000"/>
              </a:lnSpc>
              <a:spcBef>
                <a:spcPts val="900"/>
              </a:spcBef>
              <a:buFont typeface="+mj-lt"/>
              <a:buAutoNum type="arabicPeriod"/>
              <a:tabLst/>
              <a:defRPr sz="36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buNone/>
            </a:pPr>
            <a:r>
              <a:rPr kumimoji="1" lang="ja-JP" altLang="en-US" sz="5400" dirty="0"/>
              <a:t>アプリケーション「</a:t>
            </a:r>
            <a:r>
              <a:rPr kumimoji="1" lang="en-US" altLang="ja-JP" sz="5400" dirty="0"/>
              <a:t>HatPepper</a:t>
            </a:r>
            <a:r>
              <a:rPr kumimoji="1" lang="ja-JP" altLang="en-US" sz="5400" dirty="0"/>
              <a:t>」</a:t>
            </a:r>
            <a:r>
              <a:rPr kumimoji="1" lang="en-US" altLang="ja-JP" sz="5400" baseline="30000" dirty="0"/>
              <a:t>※</a:t>
            </a:r>
            <a:endParaRPr kumimoji="1" lang="en-US" altLang="ja-JP" dirty="0">
              <a:solidFill>
                <a:srgbClr val="C00000"/>
              </a:solidFill>
            </a:endParaRPr>
          </a:p>
        </p:txBody>
      </p:sp>
      <p:pic>
        <p:nvPicPr>
          <p:cNvPr id="12" name="図 11">
            <a:extLst>
              <a:ext uri="{FF2B5EF4-FFF2-40B4-BE49-F238E27FC236}">
                <a16:creationId xmlns:a16="http://schemas.microsoft.com/office/drawing/2014/main" id="{285E3878-7AF2-CCFC-00B8-628086DB47C4}"/>
              </a:ext>
            </a:extLst>
          </p:cNvPr>
          <p:cNvPicPr>
            <a:picLocks noChangeAspect="1"/>
          </p:cNvPicPr>
          <p:nvPr/>
        </p:nvPicPr>
        <p:blipFill>
          <a:blip r:embed="rId3"/>
          <a:stretch>
            <a:fillRect/>
          </a:stretch>
        </p:blipFill>
        <p:spPr>
          <a:xfrm>
            <a:off x="9087519" y="2541293"/>
            <a:ext cx="8980333" cy="3345615"/>
          </a:xfrm>
          <a:prstGeom prst="rect">
            <a:avLst/>
          </a:prstGeom>
        </p:spPr>
      </p:pic>
    </p:spTree>
    <p:extLst>
      <p:ext uri="{BB962C8B-B14F-4D97-AF65-F5344CB8AC3E}">
        <p14:creationId xmlns:p14="http://schemas.microsoft.com/office/powerpoint/2010/main" val="2841762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C87ADCCD-FC39-425F-9863-2ADA753F56EB}"/>
              </a:ext>
            </a:extLst>
          </p:cNvPr>
          <p:cNvSpPr>
            <a:spLocks noGrp="1"/>
          </p:cNvSpPr>
          <p:nvPr>
            <p:ph type="ctrTitle"/>
          </p:nvPr>
        </p:nvSpPr>
        <p:spPr/>
        <p:txBody>
          <a:bodyPr/>
          <a:lstStyle/>
          <a:p>
            <a:r>
              <a:rPr kumimoji="1" lang="en-US" altLang="ja-JP"/>
              <a:t>Easiest Clean Architecture</a:t>
            </a:r>
            <a:endParaRPr kumimoji="1" lang="ja-JP" altLang="en-US" dirty="0"/>
          </a:p>
        </p:txBody>
      </p:sp>
      <p:sp>
        <p:nvSpPr>
          <p:cNvPr id="6" name="字幕 5">
            <a:extLst>
              <a:ext uri="{FF2B5EF4-FFF2-40B4-BE49-F238E27FC236}">
                <a16:creationId xmlns:a16="http://schemas.microsoft.com/office/drawing/2014/main" id="{F2B18021-8AA2-47AC-B68F-627FFB2E6920}"/>
              </a:ext>
            </a:extLst>
          </p:cNvPr>
          <p:cNvSpPr>
            <a:spLocks noGrp="1"/>
          </p:cNvSpPr>
          <p:nvPr>
            <p:ph type="subTitle" idx="1"/>
          </p:nvPr>
        </p:nvSpPr>
        <p:spPr/>
        <p:txBody>
          <a:bodyPr/>
          <a:lstStyle/>
          <a:p>
            <a:r>
              <a:rPr kumimoji="1" lang="en-US" altLang="ja-JP"/>
              <a:t>Overview</a:t>
            </a:r>
            <a:endParaRPr kumimoji="1" lang="ja-JP" altLang="en-US"/>
          </a:p>
        </p:txBody>
      </p:sp>
    </p:spTree>
    <p:extLst>
      <p:ext uri="{BB962C8B-B14F-4D97-AF65-F5344CB8AC3E}">
        <p14:creationId xmlns:p14="http://schemas.microsoft.com/office/powerpoint/2010/main" val="13804595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0D6694-4BAD-4BE7-89AA-BF6938E16B6E}"/>
              </a:ext>
            </a:extLst>
          </p:cNvPr>
          <p:cNvSpPr>
            <a:spLocks noGrp="1"/>
          </p:cNvSpPr>
          <p:nvPr>
            <p:ph type="ctrTitle"/>
          </p:nvPr>
        </p:nvSpPr>
        <p:spPr/>
        <p:txBody>
          <a:bodyPr/>
          <a:lstStyle/>
          <a:p>
            <a:r>
              <a:rPr lang="en-US" altLang="ja-JP"/>
              <a:t>Easiest Clean Architecture</a:t>
            </a:r>
            <a:endParaRPr kumimoji="1" lang="ja-JP" altLang="en-US" dirty="0"/>
          </a:p>
        </p:txBody>
      </p:sp>
      <p:sp>
        <p:nvSpPr>
          <p:cNvPr id="5" name="字幕 4">
            <a:extLst>
              <a:ext uri="{FF2B5EF4-FFF2-40B4-BE49-F238E27FC236}">
                <a16:creationId xmlns:a16="http://schemas.microsoft.com/office/drawing/2014/main" id="{882F668A-4E5A-421E-A0DE-6136C1CBAA33}"/>
              </a:ext>
            </a:extLst>
          </p:cNvPr>
          <p:cNvSpPr>
            <a:spLocks noGrp="1"/>
          </p:cNvSpPr>
          <p:nvPr>
            <p:ph type="subTitle" idx="1"/>
          </p:nvPr>
        </p:nvSpPr>
        <p:spPr/>
        <p:txBody>
          <a:bodyPr/>
          <a:lstStyle/>
          <a:p>
            <a:r>
              <a:rPr lang="en-US" altLang="ja-JP"/>
              <a:t>Layered Architecture</a:t>
            </a:r>
            <a:endParaRPr kumimoji="1" lang="ja-JP" altLang="en-US" dirty="0"/>
          </a:p>
        </p:txBody>
      </p:sp>
    </p:spTree>
    <p:extLst>
      <p:ext uri="{BB962C8B-B14F-4D97-AF65-F5344CB8AC3E}">
        <p14:creationId xmlns:p14="http://schemas.microsoft.com/office/powerpoint/2010/main" val="1489575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3010304D-A377-43B7-92EB-F314BB8AADDB}"/>
              </a:ext>
            </a:extLst>
          </p:cNvPr>
          <p:cNvSpPr>
            <a:spLocks noGrp="1"/>
          </p:cNvSpPr>
          <p:nvPr>
            <p:ph type="title"/>
          </p:nvPr>
        </p:nvSpPr>
        <p:spPr/>
        <p:txBody>
          <a:bodyPr/>
          <a:lstStyle/>
          <a:p>
            <a:r>
              <a:rPr kumimoji="1" lang="ja-JP" altLang="en-US"/>
              <a:t>コンポーネント図</a:t>
            </a:r>
          </a:p>
        </p:txBody>
      </p:sp>
      <p:pic>
        <p:nvPicPr>
          <p:cNvPr id="3" name="図 2">
            <a:extLst>
              <a:ext uri="{FF2B5EF4-FFF2-40B4-BE49-F238E27FC236}">
                <a16:creationId xmlns:a16="http://schemas.microsoft.com/office/drawing/2014/main" id="{99204380-FF48-3855-0C4F-A2252C79D7E2}"/>
              </a:ext>
            </a:extLst>
          </p:cNvPr>
          <p:cNvPicPr>
            <a:picLocks noChangeAspect="1"/>
          </p:cNvPicPr>
          <p:nvPr/>
        </p:nvPicPr>
        <p:blipFill>
          <a:blip r:embed="rId3"/>
          <a:stretch>
            <a:fillRect/>
          </a:stretch>
        </p:blipFill>
        <p:spPr>
          <a:xfrm>
            <a:off x="4371976" y="1465770"/>
            <a:ext cx="10622756" cy="8186804"/>
          </a:xfrm>
          <a:prstGeom prst="rect">
            <a:avLst/>
          </a:prstGeom>
        </p:spPr>
      </p:pic>
    </p:spTree>
    <p:extLst>
      <p:ext uri="{BB962C8B-B14F-4D97-AF65-F5344CB8AC3E}">
        <p14:creationId xmlns:p14="http://schemas.microsoft.com/office/powerpoint/2010/main" val="16657368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8631B9-2057-AE0C-4D0A-3D80496D6E18}"/>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06BADAD5-E177-3047-9918-F72E8185DA96}"/>
              </a:ext>
            </a:extLst>
          </p:cNvPr>
          <p:cNvSpPr>
            <a:spLocks noGrp="1"/>
          </p:cNvSpPr>
          <p:nvPr>
            <p:ph type="title"/>
          </p:nvPr>
        </p:nvSpPr>
        <p:spPr/>
        <p:txBody>
          <a:bodyPr/>
          <a:lstStyle/>
          <a:p>
            <a:r>
              <a:rPr kumimoji="1" lang="ja-JP" altLang="en-US"/>
              <a:t>クラス図</a:t>
            </a:r>
          </a:p>
        </p:txBody>
      </p:sp>
      <p:pic>
        <p:nvPicPr>
          <p:cNvPr id="6" name="図 5">
            <a:extLst>
              <a:ext uri="{FF2B5EF4-FFF2-40B4-BE49-F238E27FC236}">
                <a16:creationId xmlns:a16="http://schemas.microsoft.com/office/drawing/2014/main" id="{16B20E04-E24C-00AD-26B1-F8AF218A111A}"/>
              </a:ext>
            </a:extLst>
          </p:cNvPr>
          <p:cNvPicPr>
            <a:picLocks noChangeAspect="1"/>
          </p:cNvPicPr>
          <p:nvPr/>
        </p:nvPicPr>
        <p:blipFill>
          <a:blip r:embed="rId3"/>
          <a:stretch>
            <a:fillRect/>
          </a:stretch>
        </p:blipFill>
        <p:spPr>
          <a:xfrm>
            <a:off x="4857750" y="1411866"/>
            <a:ext cx="9529560" cy="8296490"/>
          </a:xfrm>
          <a:prstGeom prst="rect">
            <a:avLst/>
          </a:prstGeom>
        </p:spPr>
      </p:pic>
    </p:spTree>
    <p:extLst>
      <p:ext uri="{BB962C8B-B14F-4D97-AF65-F5344CB8AC3E}">
        <p14:creationId xmlns:p14="http://schemas.microsoft.com/office/powerpoint/2010/main" val="9519479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8235EEC0-E0D8-42E7-A865-313EB39DCFC0}"/>
              </a:ext>
            </a:extLst>
          </p:cNvPr>
          <p:cNvSpPr>
            <a:spLocks noGrp="1"/>
          </p:cNvSpPr>
          <p:nvPr>
            <p:ph type="title"/>
          </p:nvPr>
        </p:nvSpPr>
        <p:spPr/>
        <p:txBody>
          <a:bodyPr/>
          <a:lstStyle/>
          <a:p>
            <a:r>
              <a:rPr kumimoji="1" lang="ja-JP" altLang="en-US"/>
              <a:t>クラス図</a:t>
            </a:r>
          </a:p>
        </p:txBody>
      </p:sp>
      <p:pic>
        <p:nvPicPr>
          <p:cNvPr id="6" name="図 5">
            <a:extLst>
              <a:ext uri="{FF2B5EF4-FFF2-40B4-BE49-F238E27FC236}">
                <a16:creationId xmlns:a16="http://schemas.microsoft.com/office/drawing/2014/main" id="{EE9D63E5-061D-84A9-80E8-BC430F8C5E5C}"/>
              </a:ext>
            </a:extLst>
          </p:cNvPr>
          <p:cNvPicPr>
            <a:picLocks noChangeAspect="1"/>
          </p:cNvPicPr>
          <p:nvPr/>
        </p:nvPicPr>
        <p:blipFill>
          <a:blip r:embed="rId3"/>
          <a:stretch>
            <a:fillRect/>
          </a:stretch>
        </p:blipFill>
        <p:spPr>
          <a:xfrm>
            <a:off x="4857750" y="1411866"/>
            <a:ext cx="9529560" cy="8296490"/>
          </a:xfrm>
          <a:prstGeom prst="rect">
            <a:avLst/>
          </a:prstGeom>
        </p:spPr>
      </p:pic>
      <p:sp>
        <p:nvSpPr>
          <p:cNvPr id="7" name="円: 塗りつぶしなし 6">
            <a:extLst>
              <a:ext uri="{FF2B5EF4-FFF2-40B4-BE49-F238E27FC236}">
                <a16:creationId xmlns:a16="http://schemas.microsoft.com/office/drawing/2014/main" id="{423A7729-218E-3E4D-1C75-158819443FE8}"/>
              </a:ext>
            </a:extLst>
          </p:cNvPr>
          <p:cNvSpPr/>
          <p:nvPr/>
        </p:nvSpPr>
        <p:spPr>
          <a:xfrm>
            <a:off x="7936706" y="5314950"/>
            <a:ext cx="2958397" cy="780296"/>
          </a:xfrm>
          <a:prstGeom prst="donut">
            <a:avLst>
              <a:gd name="adj" fmla="val 5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16814031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8F6143-6DDF-F4F2-8636-5AD95E8A1D17}"/>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EC02B8C4-38B5-6CE5-02E8-B31787C98325}"/>
              </a:ext>
            </a:extLst>
          </p:cNvPr>
          <p:cNvSpPr>
            <a:spLocks noGrp="1"/>
          </p:cNvSpPr>
          <p:nvPr>
            <p:ph type="title"/>
          </p:nvPr>
        </p:nvSpPr>
        <p:spPr/>
        <p:txBody>
          <a:bodyPr/>
          <a:lstStyle/>
          <a:p>
            <a:r>
              <a:rPr kumimoji="1" lang="ja-JP" altLang="en-US"/>
              <a:t>クラス図</a:t>
            </a:r>
          </a:p>
        </p:txBody>
      </p:sp>
      <p:pic>
        <p:nvPicPr>
          <p:cNvPr id="2" name="図 1">
            <a:extLst>
              <a:ext uri="{FF2B5EF4-FFF2-40B4-BE49-F238E27FC236}">
                <a16:creationId xmlns:a16="http://schemas.microsoft.com/office/drawing/2014/main" id="{0070CC2E-C0F2-2C67-232E-A601149E8A5C}"/>
              </a:ext>
            </a:extLst>
          </p:cNvPr>
          <p:cNvPicPr>
            <a:picLocks noChangeAspect="1"/>
          </p:cNvPicPr>
          <p:nvPr/>
        </p:nvPicPr>
        <p:blipFill>
          <a:blip r:embed="rId3"/>
          <a:stretch>
            <a:fillRect/>
          </a:stretch>
        </p:blipFill>
        <p:spPr>
          <a:xfrm>
            <a:off x="4343400" y="1284862"/>
            <a:ext cx="10615935" cy="8532903"/>
          </a:xfrm>
          <a:prstGeom prst="rect">
            <a:avLst/>
          </a:prstGeom>
        </p:spPr>
      </p:pic>
    </p:spTree>
    <p:extLst>
      <p:ext uri="{BB962C8B-B14F-4D97-AF65-F5344CB8AC3E}">
        <p14:creationId xmlns:p14="http://schemas.microsoft.com/office/powerpoint/2010/main" val="19309981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FF9802-F119-4203-BC60-2F7D54BD3B0F}"/>
              </a:ext>
            </a:extLst>
          </p:cNvPr>
          <p:cNvSpPr>
            <a:spLocks noGrp="1"/>
          </p:cNvSpPr>
          <p:nvPr>
            <p:ph type="title"/>
          </p:nvPr>
        </p:nvSpPr>
        <p:spPr/>
        <p:txBody>
          <a:bodyPr/>
          <a:lstStyle/>
          <a:p>
            <a:r>
              <a:rPr kumimoji="1" lang="ja-JP" altLang="en-US"/>
              <a:t>シーケンス図</a:t>
            </a:r>
          </a:p>
        </p:txBody>
      </p:sp>
      <p:pic>
        <p:nvPicPr>
          <p:cNvPr id="4" name="図 3">
            <a:extLst>
              <a:ext uri="{FF2B5EF4-FFF2-40B4-BE49-F238E27FC236}">
                <a16:creationId xmlns:a16="http://schemas.microsoft.com/office/drawing/2014/main" id="{D525CCA1-ADA7-E307-B738-EC9C6B3F741F}"/>
              </a:ext>
            </a:extLst>
          </p:cNvPr>
          <p:cNvPicPr>
            <a:picLocks noChangeAspect="1"/>
          </p:cNvPicPr>
          <p:nvPr/>
        </p:nvPicPr>
        <p:blipFill>
          <a:blip r:embed="rId3"/>
          <a:stretch>
            <a:fillRect/>
          </a:stretch>
        </p:blipFill>
        <p:spPr>
          <a:xfrm>
            <a:off x="1743075" y="1356383"/>
            <a:ext cx="16335697" cy="8359117"/>
          </a:xfrm>
          <a:prstGeom prst="rect">
            <a:avLst/>
          </a:prstGeom>
        </p:spPr>
      </p:pic>
    </p:spTree>
    <p:extLst>
      <p:ext uri="{BB962C8B-B14F-4D97-AF65-F5344CB8AC3E}">
        <p14:creationId xmlns:p14="http://schemas.microsoft.com/office/powerpoint/2010/main" val="37836717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BA474E12-4EC9-67E4-3F0D-0C5367C6F086}"/>
              </a:ext>
            </a:extLst>
          </p:cNvPr>
          <p:cNvPicPr>
            <a:picLocks noChangeAspect="1"/>
          </p:cNvPicPr>
          <p:nvPr/>
        </p:nvPicPr>
        <p:blipFill>
          <a:blip r:embed="rId3"/>
          <a:stretch>
            <a:fillRect/>
          </a:stretch>
        </p:blipFill>
        <p:spPr>
          <a:xfrm>
            <a:off x="1743075" y="1356383"/>
            <a:ext cx="16335697" cy="8359117"/>
          </a:xfrm>
          <a:prstGeom prst="rect">
            <a:avLst/>
          </a:prstGeom>
        </p:spPr>
      </p:pic>
      <p:sp>
        <p:nvSpPr>
          <p:cNvPr id="2" name="タイトル 1">
            <a:extLst>
              <a:ext uri="{FF2B5EF4-FFF2-40B4-BE49-F238E27FC236}">
                <a16:creationId xmlns:a16="http://schemas.microsoft.com/office/drawing/2014/main" id="{D6FF9802-F119-4203-BC60-2F7D54BD3B0F}"/>
              </a:ext>
            </a:extLst>
          </p:cNvPr>
          <p:cNvSpPr>
            <a:spLocks noGrp="1"/>
          </p:cNvSpPr>
          <p:nvPr>
            <p:ph type="title"/>
          </p:nvPr>
        </p:nvSpPr>
        <p:spPr/>
        <p:txBody>
          <a:bodyPr/>
          <a:lstStyle/>
          <a:p>
            <a:r>
              <a:rPr kumimoji="1" lang="ja-JP" altLang="en-US"/>
              <a:t>シーケンス図</a:t>
            </a:r>
          </a:p>
        </p:txBody>
      </p:sp>
      <p:sp>
        <p:nvSpPr>
          <p:cNvPr id="3" name="思考の吹き出し: 雲形 2">
            <a:extLst>
              <a:ext uri="{FF2B5EF4-FFF2-40B4-BE49-F238E27FC236}">
                <a16:creationId xmlns:a16="http://schemas.microsoft.com/office/drawing/2014/main" id="{496F09D6-4E13-4B04-A4B2-31FDAB40E638}"/>
              </a:ext>
            </a:extLst>
          </p:cNvPr>
          <p:cNvSpPr/>
          <p:nvPr/>
        </p:nvSpPr>
        <p:spPr>
          <a:xfrm>
            <a:off x="10247087" y="876300"/>
            <a:ext cx="6937829" cy="4267200"/>
          </a:xfrm>
          <a:prstGeom prst="cloudCallout">
            <a:avLst>
              <a:gd name="adj1" fmla="val -41126"/>
              <a:gd name="adj2" fmla="val 6522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一見、そんなに悪くなさげ？</a:t>
            </a:r>
          </a:p>
        </p:txBody>
      </p:sp>
    </p:spTree>
    <p:extLst>
      <p:ext uri="{BB962C8B-B14F-4D97-AF65-F5344CB8AC3E}">
        <p14:creationId xmlns:p14="http://schemas.microsoft.com/office/powerpoint/2010/main" val="2199089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7BBF1AB4-78C1-1B3D-D681-A2DF6DBE697E}"/>
              </a:ext>
            </a:extLst>
          </p:cNvPr>
          <p:cNvPicPr>
            <a:picLocks noChangeAspect="1"/>
          </p:cNvPicPr>
          <p:nvPr/>
        </p:nvPicPr>
        <p:blipFill>
          <a:blip r:embed="rId3"/>
          <a:stretch>
            <a:fillRect/>
          </a:stretch>
        </p:blipFill>
        <p:spPr>
          <a:xfrm>
            <a:off x="1743075" y="1356383"/>
            <a:ext cx="16335697" cy="8359117"/>
          </a:xfrm>
          <a:prstGeom prst="rect">
            <a:avLst/>
          </a:prstGeom>
        </p:spPr>
      </p:pic>
      <p:sp>
        <p:nvSpPr>
          <p:cNvPr id="2" name="タイトル 1">
            <a:extLst>
              <a:ext uri="{FF2B5EF4-FFF2-40B4-BE49-F238E27FC236}">
                <a16:creationId xmlns:a16="http://schemas.microsoft.com/office/drawing/2014/main" id="{D6FF9802-F119-4203-BC60-2F7D54BD3B0F}"/>
              </a:ext>
            </a:extLst>
          </p:cNvPr>
          <p:cNvSpPr>
            <a:spLocks noGrp="1"/>
          </p:cNvSpPr>
          <p:nvPr>
            <p:ph type="title"/>
          </p:nvPr>
        </p:nvSpPr>
        <p:spPr/>
        <p:txBody>
          <a:bodyPr/>
          <a:lstStyle/>
          <a:p>
            <a:r>
              <a:rPr kumimoji="1" lang="ja-JP" altLang="en-US"/>
              <a:t>シーケンス図</a:t>
            </a:r>
          </a:p>
        </p:txBody>
      </p:sp>
      <p:sp>
        <p:nvSpPr>
          <p:cNvPr id="3" name="思考の吹き出し: 雲形 2">
            <a:extLst>
              <a:ext uri="{FF2B5EF4-FFF2-40B4-BE49-F238E27FC236}">
                <a16:creationId xmlns:a16="http://schemas.microsoft.com/office/drawing/2014/main" id="{496F09D6-4E13-4B04-A4B2-31FDAB40E638}"/>
              </a:ext>
            </a:extLst>
          </p:cNvPr>
          <p:cNvSpPr/>
          <p:nvPr/>
        </p:nvSpPr>
        <p:spPr>
          <a:xfrm>
            <a:off x="10247087" y="876300"/>
            <a:ext cx="6937829" cy="4267200"/>
          </a:xfrm>
          <a:prstGeom prst="cloudCallout">
            <a:avLst>
              <a:gd name="adj1" fmla="val -41126"/>
              <a:gd name="adj2" fmla="val 6522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一見、そんなに悪くなさげ？</a:t>
            </a:r>
          </a:p>
        </p:txBody>
      </p:sp>
      <p:sp>
        <p:nvSpPr>
          <p:cNvPr id="6" name="思考の吹き出し: 雲形 5">
            <a:extLst>
              <a:ext uri="{FF2B5EF4-FFF2-40B4-BE49-F238E27FC236}">
                <a16:creationId xmlns:a16="http://schemas.microsoft.com/office/drawing/2014/main" id="{B81B62F6-F83A-4921-BC6C-8F06857F1D5C}"/>
              </a:ext>
            </a:extLst>
          </p:cNvPr>
          <p:cNvSpPr/>
          <p:nvPr/>
        </p:nvSpPr>
        <p:spPr>
          <a:xfrm>
            <a:off x="1812744" y="4976586"/>
            <a:ext cx="6937829" cy="4267200"/>
          </a:xfrm>
          <a:prstGeom prst="cloudCallout">
            <a:avLst>
              <a:gd name="adj1" fmla="val 66824"/>
              <a:gd name="adj2" fmla="val -35119"/>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何が悪いのか？</a:t>
            </a:r>
          </a:p>
        </p:txBody>
      </p:sp>
    </p:spTree>
    <p:extLst>
      <p:ext uri="{BB962C8B-B14F-4D97-AF65-F5344CB8AC3E}">
        <p14:creationId xmlns:p14="http://schemas.microsoft.com/office/powerpoint/2010/main" val="34404401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BC859703-E694-4C3E-ADA3-434927C4A45A}"/>
              </a:ext>
            </a:extLst>
          </p:cNvPr>
          <p:cNvSpPr>
            <a:spLocks noGrp="1"/>
          </p:cNvSpPr>
          <p:nvPr>
            <p:ph type="subTitle" idx="1"/>
          </p:nvPr>
        </p:nvSpPr>
        <p:spPr/>
        <p:txBody>
          <a:bodyPr/>
          <a:lstStyle/>
          <a:p>
            <a:r>
              <a:rPr kumimoji="1" lang="ja-JP" altLang="en-US"/>
              <a:t>安定度と柔軟性のバランス配分に問題あり</a:t>
            </a:r>
          </a:p>
        </p:txBody>
      </p:sp>
    </p:spTree>
    <p:extLst>
      <p:ext uri="{BB962C8B-B14F-4D97-AF65-F5344CB8AC3E}">
        <p14:creationId xmlns:p14="http://schemas.microsoft.com/office/powerpoint/2010/main" val="22522772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図 17">
            <a:extLst>
              <a:ext uri="{FF2B5EF4-FFF2-40B4-BE49-F238E27FC236}">
                <a16:creationId xmlns:a16="http://schemas.microsoft.com/office/drawing/2014/main" id="{C0DF6042-64C4-D34F-05D7-638083923C4E}"/>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3010304D-A377-43B7-92EB-F314BB8AADDB}"/>
              </a:ext>
            </a:extLst>
          </p:cNvPr>
          <p:cNvSpPr>
            <a:spLocks noGrp="1"/>
          </p:cNvSpPr>
          <p:nvPr>
            <p:ph type="title"/>
          </p:nvPr>
        </p:nvSpPr>
        <p:spPr/>
        <p:txBody>
          <a:bodyPr/>
          <a:lstStyle/>
          <a:p>
            <a:r>
              <a:rPr kumimoji="1" lang="ja-JP" altLang="en-US"/>
              <a:t>柔軟性と安定度</a:t>
            </a:r>
          </a:p>
        </p:txBody>
      </p:sp>
      <p:sp>
        <p:nvSpPr>
          <p:cNvPr id="2" name="四角形: 角を丸くする 1">
            <a:extLst>
              <a:ext uri="{FF2B5EF4-FFF2-40B4-BE49-F238E27FC236}">
                <a16:creationId xmlns:a16="http://schemas.microsoft.com/office/drawing/2014/main" id="{6E9071AD-455D-46F8-BF46-C08B41EDB5CA}"/>
              </a:ext>
            </a:extLst>
          </p:cNvPr>
          <p:cNvSpPr/>
          <p:nvPr/>
        </p:nvSpPr>
        <p:spPr>
          <a:xfrm>
            <a:off x="3693887" y="2625660"/>
            <a:ext cx="13657942" cy="2224436"/>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テキスト ボックス 2">
            <a:extLst>
              <a:ext uri="{FF2B5EF4-FFF2-40B4-BE49-F238E27FC236}">
                <a16:creationId xmlns:a16="http://schemas.microsoft.com/office/drawing/2014/main" id="{A693F11E-9E37-4868-A1D8-BCEC4B968937}"/>
              </a:ext>
            </a:extLst>
          </p:cNvPr>
          <p:cNvSpPr txBox="1"/>
          <p:nvPr/>
        </p:nvSpPr>
        <p:spPr>
          <a:xfrm>
            <a:off x="13879260"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6" name="テキスト ボックス 5">
            <a:extLst>
              <a:ext uri="{FF2B5EF4-FFF2-40B4-BE49-F238E27FC236}">
                <a16:creationId xmlns:a16="http://schemas.microsoft.com/office/drawing/2014/main" id="{E516A063-2936-4858-8034-F7CC7252BF06}"/>
              </a:ext>
            </a:extLst>
          </p:cNvPr>
          <p:cNvSpPr txBox="1"/>
          <p:nvPr/>
        </p:nvSpPr>
        <p:spPr>
          <a:xfrm>
            <a:off x="15683382"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7" name="四角形: 角を丸くする 6">
            <a:extLst>
              <a:ext uri="{FF2B5EF4-FFF2-40B4-BE49-F238E27FC236}">
                <a16:creationId xmlns:a16="http://schemas.microsoft.com/office/drawing/2014/main" id="{D1862ECA-A153-42B9-A48B-D997BED03C6A}"/>
              </a:ext>
            </a:extLst>
          </p:cNvPr>
          <p:cNvSpPr/>
          <p:nvPr/>
        </p:nvSpPr>
        <p:spPr>
          <a:xfrm>
            <a:off x="3686628" y="5031567"/>
            <a:ext cx="13657942" cy="1559067"/>
          </a:xfrm>
          <a:prstGeom prst="roundRect">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四角形: 角を丸くする 7">
            <a:extLst>
              <a:ext uri="{FF2B5EF4-FFF2-40B4-BE49-F238E27FC236}">
                <a16:creationId xmlns:a16="http://schemas.microsoft.com/office/drawing/2014/main" id="{D3B338F7-DA58-4114-8BFC-3C367988B6CA}"/>
              </a:ext>
            </a:extLst>
          </p:cNvPr>
          <p:cNvSpPr/>
          <p:nvPr/>
        </p:nvSpPr>
        <p:spPr>
          <a:xfrm>
            <a:off x="3693887" y="6772105"/>
            <a:ext cx="13650683" cy="2647665"/>
          </a:xfrm>
          <a:prstGeom prst="roundRect">
            <a:avLst>
              <a:gd name="adj" fmla="val 10152"/>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AA7F28B0-5D0C-4B57-9EFE-D96BF18028F2}"/>
              </a:ext>
            </a:extLst>
          </p:cNvPr>
          <p:cNvSpPr txBox="1"/>
          <p:nvPr/>
        </p:nvSpPr>
        <p:spPr>
          <a:xfrm>
            <a:off x="14340924" y="3493313"/>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高</a:t>
            </a:r>
          </a:p>
        </p:txBody>
      </p:sp>
      <p:sp>
        <p:nvSpPr>
          <p:cNvPr id="10" name="テキスト ボックス 9">
            <a:extLst>
              <a:ext uri="{FF2B5EF4-FFF2-40B4-BE49-F238E27FC236}">
                <a16:creationId xmlns:a16="http://schemas.microsoft.com/office/drawing/2014/main" id="{DB8081A3-7EC0-436F-BFB7-BA9AA35287A1}"/>
              </a:ext>
            </a:extLst>
          </p:cNvPr>
          <p:cNvSpPr txBox="1"/>
          <p:nvPr/>
        </p:nvSpPr>
        <p:spPr>
          <a:xfrm>
            <a:off x="14340923" y="5507145"/>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中</a:t>
            </a:r>
          </a:p>
        </p:txBody>
      </p:sp>
      <p:sp>
        <p:nvSpPr>
          <p:cNvPr id="11" name="テキスト ボックス 10">
            <a:extLst>
              <a:ext uri="{FF2B5EF4-FFF2-40B4-BE49-F238E27FC236}">
                <a16:creationId xmlns:a16="http://schemas.microsoft.com/office/drawing/2014/main" id="{E2CBA72C-4885-47AB-BE02-1840B8124291}"/>
              </a:ext>
            </a:extLst>
          </p:cNvPr>
          <p:cNvSpPr txBox="1"/>
          <p:nvPr/>
        </p:nvSpPr>
        <p:spPr>
          <a:xfrm>
            <a:off x="14340921" y="7774457"/>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12" name="テキスト ボックス 11">
            <a:extLst>
              <a:ext uri="{FF2B5EF4-FFF2-40B4-BE49-F238E27FC236}">
                <a16:creationId xmlns:a16="http://schemas.microsoft.com/office/drawing/2014/main" id="{A4009251-F1DA-42AA-903A-83EA81006FC1}"/>
              </a:ext>
            </a:extLst>
          </p:cNvPr>
          <p:cNvSpPr txBox="1"/>
          <p:nvPr/>
        </p:nvSpPr>
        <p:spPr>
          <a:xfrm>
            <a:off x="16145045" y="3491627"/>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3" name="テキスト ボックス 12">
            <a:extLst>
              <a:ext uri="{FF2B5EF4-FFF2-40B4-BE49-F238E27FC236}">
                <a16:creationId xmlns:a16="http://schemas.microsoft.com/office/drawing/2014/main" id="{EFB13369-F5A3-4660-A5A8-410B4237F7A1}"/>
              </a:ext>
            </a:extLst>
          </p:cNvPr>
          <p:cNvSpPr txBox="1"/>
          <p:nvPr/>
        </p:nvSpPr>
        <p:spPr>
          <a:xfrm>
            <a:off x="16145045" y="5505459"/>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中</a:t>
            </a:r>
          </a:p>
        </p:txBody>
      </p:sp>
      <p:sp>
        <p:nvSpPr>
          <p:cNvPr id="14" name="テキスト ボックス 13">
            <a:extLst>
              <a:ext uri="{FF2B5EF4-FFF2-40B4-BE49-F238E27FC236}">
                <a16:creationId xmlns:a16="http://schemas.microsoft.com/office/drawing/2014/main" id="{EE359742-D98C-4BBA-91AD-15043E766767}"/>
              </a:ext>
            </a:extLst>
          </p:cNvPr>
          <p:cNvSpPr txBox="1"/>
          <p:nvPr/>
        </p:nvSpPr>
        <p:spPr>
          <a:xfrm>
            <a:off x="16145045" y="7772771"/>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17" name="乗算記号 16">
            <a:extLst>
              <a:ext uri="{FF2B5EF4-FFF2-40B4-BE49-F238E27FC236}">
                <a16:creationId xmlns:a16="http://schemas.microsoft.com/office/drawing/2014/main" id="{C670FFCE-F95A-4E2C-AEB8-CF6E75F609A3}"/>
              </a:ext>
            </a:extLst>
          </p:cNvPr>
          <p:cNvSpPr/>
          <p:nvPr/>
        </p:nvSpPr>
        <p:spPr>
          <a:xfrm>
            <a:off x="16492212" y="5031567"/>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乗算記号 18">
            <a:extLst>
              <a:ext uri="{FF2B5EF4-FFF2-40B4-BE49-F238E27FC236}">
                <a16:creationId xmlns:a16="http://schemas.microsoft.com/office/drawing/2014/main" id="{74F8D33E-6474-46F6-8EC9-18E48930DDCB}"/>
              </a:ext>
            </a:extLst>
          </p:cNvPr>
          <p:cNvSpPr/>
          <p:nvPr/>
        </p:nvSpPr>
        <p:spPr>
          <a:xfrm>
            <a:off x="16492212" y="7267801"/>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488765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9">
            <a:extLst>
              <a:ext uri="{FF2B5EF4-FFF2-40B4-BE49-F238E27FC236}">
                <a16:creationId xmlns:a16="http://schemas.microsoft.com/office/drawing/2014/main" id="{FD17A0D3-B73E-4887-8687-A6419993AA6A}"/>
              </a:ext>
            </a:extLst>
          </p:cNvPr>
          <p:cNvSpPr>
            <a:spLocks noGrp="1"/>
          </p:cNvSpPr>
          <p:nvPr>
            <p:ph idx="1"/>
          </p:nvPr>
        </p:nvSpPr>
        <p:spPr/>
        <p:txBody>
          <a:bodyPr anchor="t"/>
          <a:lstStyle/>
          <a:p>
            <a:pPr marL="0" indent="0">
              <a:buNone/>
            </a:pPr>
            <a:r>
              <a:rPr kumimoji="1" lang="en-US" altLang="ja-JP" dirty="0"/>
              <a:t>Clean</a:t>
            </a:r>
            <a:r>
              <a:rPr kumimoji="1" lang="ja-JP" altLang="en-US" dirty="0"/>
              <a:t> </a:t>
            </a:r>
            <a:r>
              <a:rPr kumimoji="1" lang="en-US" altLang="ja-JP" dirty="0"/>
              <a:t>Architecture</a:t>
            </a:r>
            <a:r>
              <a:rPr kumimoji="1" lang="ja-JP" altLang="en-US" dirty="0"/>
              <a:t>の次の点についてお話させていただきます。</a:t>
            </a:r>
            <a:endParaRPr kumimoji="1" lang="en-US" altLang="ja-JP" dirty="0"/>
          </a:p>
          <a:p>
            <a:pPr marL="0" indent="0">
              <a:buNone/>
            </a:pPr>
            <a:endParaRPr kumimoji="1" lang="en-US" altLang="ja-JP" dirty="0"/>
          </a:p>
          <a:p>
            <a:pPr marL="571500" indent="-571500">
              <a:buFont typeface="Arial" panose="020B0604020202020204" pitchFamily="34" charset="0"/>
              <a:buChar char="•"/>
            </a:pPr>
            <a:r>
              <a:rPr kumimoji="1" lang="ja-JP" altLang="en-US" dirty="0"/>
              <a:t>誤解されがちな二つのこと</a:t>
            </a:r>
            <a:endParaRPr kumimoji="1" lang="en-US" altLang="ja-JP" dirty="0"/>
          </a:p>
          <a:p>
            <a:pPr marL="571500" indent="-571500">
              <a:buFont typeface="Arial" panose="020B0604020202020204" pitchFamily="34" charset="0"/>
              <a:buChar char="•"/>
            </a:pPr>
            <a:r>
              <a:rPr kumimoji="1" lang="en-US" altLang="ja-JP" dirty="0"/>
              <a:t>Clean</a:t>
            </a:r>
            <a:r>
              <a:rPr kumimoji="1" lang="ja-JP" altLang="en-US" dirty="0"/>
              <a:t> </a:t>
            </a:r>
            <a:r>
              <a:rPr kumimoji="1" lang="en-US" altLang="ja-JP" dirty="0"/>
              <a:t>Architecture</a:t>
            </a:r>
            <a:r>
              <a:rPr kumimoji="1" lang="ja-JP" altLang="en-US" dirty="0"/>
              <a:t>の本質</a:t>
            </a:r>
            <a:endParaRPr kumimoji="1" lang="en-US" altLang="ja-JP" dirty="0"/>
          </a:p>
          <a:p>
            <a:pPr marL="571500" indent="-571500">
              <a:buFont typeface="Arial" panose="020B0604020202020204" pitchFamily="34" charset="0"/>
              <a:buChar char="•"/>
            </a:pPr>
            <a:r>
              <a:rPr kumimoji="1" lang="ja-JP" altLang="en-US" dirty="0"/>
              <a:t>技術レイヤー分割より大切なこと</a:t>
            </a:r>
            <a:endParaRPr kumimoji="1" lang="en-US" altLang="ja-JP" dirty="0"/>
          </a:p>
          <a:p>
            <a:pPr marL="571500" indent="-571500">
              <a:buFont typeface="Arial" panose="020B0604020202020204" pitchFamily="34" charset="0"/>
              <a:buChar char="•"/>
            </a:pPr>
            <a:r>
              <a:rPr kumimoji="1" lang="ja-JP" altLang="en-US" dirty="0"/>
              <a:t>おさえるべき三つのこと</a:t>
            </a:r>
            <a:endParaRPr kumimoji="1" lang="en-US" altLang="ja-JP" dirty="0"/>
          </a:p>
        </p:txBody>
      </p:sp>
      <p:sp>
        <p:nvSpPr>
          <p:cNvPr id="3" name="タイトル 2">
            <a:extLst>
              <a:ext uri="{FF2B5EF4-FFF2-40B4-BE49-F238E27FC236}">
                <a16:creationId xmlns:a16="http://schemas.microsoft.com/office/drawing/2014/main" id="{2283206F-FAA6-4215-8587-D1866D704E26}"/>
              </a:ext>
            </a:extLst>
          </p:cNvPr>
          <p:cNvSpPr>
            <a:spLocks noGrp="1"/>
          </p:cNvSpPr>
          <p:nvPr>
            <p:ph type="title"/>
          </p:nvPr>
        </p:nvSpPr>
        <p:spPr/>
        <p:txBody>
          <a:bodyPr/>
          <a:lstStyle/>
          <a:p>
            <a:r>
              <a:rPr kumimoji="1" lang="en-US" altLang="ja-JP" dirty="0"/>
              <a:t>Overview</a:t>
            </a:r>
            <a:endParaRPr kumimoji="1" lang="ja-JP" altLang="en-US" dirty="0"/>
          </a:p>
        </p:txBody>
      </p:sp>
      <p:sp>
        <p:nvSpPr>
          <p:cNvPr id="4" name="スライド番号プレースホルダー 3">
            <a:extLst>
              <a:ext uri="{FF2B5EF4-FFF2-40B4-BE49-F238E27FC236}">
                <a16:creationId xmlns:a16="http://schemas.microsoft.com/office/drawing/2014/main" id="{04555756-3219-4DA5-98FE-D039429D119C}"/>
              </a:ext>
            </a:extLst>
          </p:cNvPr>
          <p:cNvSpPr>
            <a:spLocks noGrp="1"/>
          </p:cNvSpPr>
          <p:nvPr>
            <p:ph type="sldNum" sz="quarter" idx="4294967295"/>
          </p:nvPr>
        </p:nvSpPr>
        <p:spPr>
          <a:xfrm>
            <a:off x="14149137" y="9829802"/>
            <a:ext cx="4114800" cy="336881"/>
          </a:xfrm>
          <a:prstGeom prst="rect">
            <a:avLst/>
          </a:prstGeom>
        </p:spPr>
        <p:txBody>
          <a:bodyPr/>
          <a:lstStyle/>
          <a:p>
            <a:r>
              <a:rPr lang="en-US">
                <a:latin typeface="M+ 1c light" panose="020B0403020204020204" pitchFamily="50" charset="-128"/>
                <a:ea typeface="M+ 1c light" panose="020B0403020204020204" pitchFamily="50" charset="-128"/>
                <a:cs typeface="M+ 1c light" panose="020B0403020204020204" pitchFamily="50" charset="-128"/>
              </a:rPr>
              <a:t>Slide </a:t>
            </a:r>
            <a:fld id="{DAEF4D36-AE85-49C9-90DE-66D02B257272}" type="slidenum">
              <a:rPr lang="en-US" smtClean="0">
                <a:latin typeface="M+ 1c light" panose="020B0403020204020204" pitchFamily="50" charset="-128"/>
                <a:ea typeface="M+ 1c light" panose="020B0403020204020204" pitchFamily="50" charset="-128"/>
                <a:cs typeface="M+ 1c light" panose="020B0403020204020204" pitchFamily="50" charset="-128"/>
              </a:rPr>
              <a:pPr/>
              <a:t>5</a:t>
            </a:fld>
            <a:endParaRPr lang="en-US" dirty="0">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429330554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6DAD11C5-06A1-47D5-AEE1-A67AD53E5ED0}"/>
              </a:ext>
            </a:extLst>
          </p:cNvPr>
          <p:cNvSpPr>
            <a:spLocks noGrp="1"/>
          </p:cNvSpPr>
          <p:nvPr>
            <p:ph type="subTitle" idx="1"/>
          </p:nvPr>
        </p:nvSpPr>
        <p:spPr/>
        <p:txBody>
          <a:bodyPr/>
          <a:lstStyle/>
          <a:p>
            <a:r>
              <a:rPr kumimoji="1" lang="ja-JP" altLang="en-US"/>
              <a:t>依存関係による安定度と柔軟性のトレードオフ</a:t>
            </a:r>
          </a:p>
        </p:txBody>
      </p:sp>
    </p:spTree>
    <p:extLst>
      <p:ext uri="{BB962C8B-B14F-4D97-AF65-F5344CB8AC3E}">
        <p14:creationId xmlns:p14="http://schemas.microsoft.com/office/powerpoint/2010/main" val="347886551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6660FFF-FA94-43AB-8CF7-CD1C2F8D7C8B}"/>
              </a:ext>
            </a:extLst>
          </p:cNvPr>
          <p:cNvSpPr>
            <a:spLocks noGrp="1"/>
          </p:cNvSpPr>
          <p:nvPr>
            <p:ph type="title"/>
          </p:nvPr>
        </p:nvSpPr>
        <p:spPr/>
        <p:txBody>
          <a:bodyPr/>
          <a:lstStyle/>
          <a:p>
            <a:r>
              <a:rPr kumimoji="1" lang="ja-JP" altLang="en-US"/>
              <a:t>依存関係による安定度と柔軟性のトレードオフ</a:t>
            </a:r>
          </a:p>
        </p:txBody>
      </p:sp>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graphicFrame>
        <p:nvGraphicFramePr>
          <p:cNvPr id="10" name="表 20">
            <a:extLst>
              <a:ext uri="{FF2B5EF4-FFF2-40B4-BE49-F238E27FC236}">
                <a16:creationId xmlns:a16="http://schemas.microsoft.com/office/drawing/2014/main" id="{BC2624AD-CE0C-4634-BFB1-CA1068CBC978}"/>
              </a:ext>
            </a:extLst>
          </p:cNvPr>
          <p:cNvGraphicFramePr>
            <a:graphicFrameLocks noGrp="1"/>
          </p:cNvGraphicFramePr>
          <p:nvPr>
            <p:extLst>
              <p:ext uri="{D42A27DB-BD31-4B8C-83A1-F6EECF244321}">
                <p14:modId xmlns:p14="http://schemas.microsoft.com/office/powerpoint/2010/main" val="1395732686"/>
              </p:ext>
            </p:extLst>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Tree>
    <p:extLst>
      <p:ext uri="{BB962C8B-B14F-4D97-AF65-F5344CB8AC3E}">
        <p14:creationId xmlns:p14="http://schemas.microsoft.com/office/powerpoint/2010/main" val="203275816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119905" y="2990025"/>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extLst>
              <p:ext uri="{D42A27DB-BD31-4B8C-83A1-F6EECF244321}">
                <p14:modId xmlns:p14="http://schemas.microsoft.com/office/powerpoint/2010/main" val="1395732686"/>
              </p:ext>
            </p:extLst>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タイトル 8">
            <a:extLst>
              <a:ext uri="{FF2B5EF4-FFF2-40B4-BE49-F238E27FC236}">
                <a16:creationId xmlns:a16="http://schemas.microsoft.com/office/drawing/2014/main" id="{E07239CD-5FDD-424E-A6CD-32F820F4F34C}"/>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327935669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119905" y="2990025"/>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8" name="爆発: 8 pt 7">
            <a:extLst>
              <a:ext uri="{FF2B5EF4-FFF2-40B4-BE49-F238E27FC236}">
                <a16:creationId xmlns:a16="http://schemas.microsoft.com/office/drawing/2014/main" id="{9E486BC4-4409-4175-B80A-B7924ACE5458}"/>
              </a:ext>
            </a:extLst>
          </p:cNvPr>
          <p:cNvSpPr/>
          <p:nvPr/>
        </p:nvSpPr>
        <p:spPr>
          <a:xfrm>
            <a:off x="1021186" y="1239251"/>
            <a:ext cx="4465213"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影響発生</a:t>
            </a:r>
          </a:p>
        </p:txBody>
      </p:sp>
      <p:sp>
        <p:nvSpPr>
          <p:cNvPr id="7" name="タイトル 6">
            <a:extLst>
              <a:ext uri="{FF2B5EF4-FFF2-40B4-BE49-F238E27FC236}">
                <a16:creationId xmlns:a16="http://schemas.microsoft.com/office/drawing/2014/main" id="{6661F052-FAE0-46D4-BF18-29526BACACCA}"/>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2298665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119905" y="2990025"/>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extLst>
              <p:ext uri="{D42A27DB-BD31-4B8C-83A1-F6EECF244321}">
                <p14:modId xmlns:p14="http://schemas.microsoft.com/office/powerpoint/2010/main" val="3554809441"/>
              </p:ext>
            </p:extLst>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8" name="爆発: 8 pt 7">
            <a:extLst>
              <a:ext uri="{FF2B5EF4-FFF2-40B4-BE49-F238E27FC236}">
                <a16:creationId xmlns:a16="http://schemas.microsoft.com/office/drawing/2014/main" id="{9E486BC4-4409-4175-B80A-B7924ACE5458}"/>
              </a:ext>
            </a:extLst>
          </p:cNvPr>
          <p:cNvSpPr/>
          <p:nvPr/>
        </p:nvSpPr>
        <p:spPr>
          <a:xfrm>
            <a:off x="1021186" y="1239251"/>
            <a:ext cx="4465213"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影響発生</a:t>
            </a:r>
          </a:p>
        </p:txBody>
      </p:sp>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タイトル 6">
            <a:extLst>
              <a:ext uri="{FF2B5EF4-FFF2-40B4-BE49-F238E27FC236}">
                <a16:creationId xmlns:a16="http://schemas.microsoft.com/office/drawing/2014/main" id="{8FD7ED83-18B6-4BA3-A36B-63D65A628300}"/>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16992585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39997" y="3012056"/>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タイトル 10">
            <a:extLst>
              <a:ext uri="{FF2B5EF4-FFF2-40B4-BE49-F238E27FC236}">
                <a16:creationId xmlns:a16="http://schemas.microsoft.com/office/drawing/2014/main" id="{A23B8BBE-C3DB-4AD3-BDE0-3A8CC4A362B4}"/>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291513077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39997" y="3012056"/>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4" name="思考の吹き出し: 雲形 3">
            <a:extLst>
              <a:ext uri="{FF2B5EF4-FFF2-40B4-BE49-F238E27FC236}">
                <a16:creationId xmlns:a16="http://schemas.microsoft.com/office/drawing/2014/main" id="{B6DCB6FA-36EB-4BD5-840C-F87EDCB8A797}"/>
              </a:ext>
            </a:extLst>
          </p:cNvPr>
          <p:cNvSpPr/>
          <p:nvPr/>
        </p:nvSpPr>
        <p:spPr>
          <a:xfrm>
            <a:off x="14151427" y="-82257"/>
            <a:ext cx="4789715" cy="2917608"/>
          </a:xfrm>
          <a:prstGeom prst="cloudCallout">
            <a:avLst>
              <a:gd name="adj1" fmla="val -56018"/>
              <a:gd name="adj2" fmla="val 45835"/>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別に興味</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ないなあ</a:t>
            </a:r>
            <a:r>
              <a:rPr kumimoji="1" lang="en-US" altLang="ja-JP" sz="4400">
                <a:latin typeface="M+ 1c light" panose="020B0403020204020204" pitchFamily="50" charset="-128"/>
                <a:ea typeface="M+ 1c light" panose="020B0403020204020204" pitchFamily="50" charset="-128"/>
                <a:cs typeface="M+ 1c light" panose="020B0403020204020204" pitchFamily="50" charset="-128"/>
              </a:rPr>
              <a:t>…</a:t>
            </a:r>
            <a:endParaRPr kumimoji="1" lang="ja-JP" altLang="en-US" sz="4400">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タイトル 10">
            <a:extLst>
              <a:ext uri="{FF2B5EF4-FFF2-40B4-BE49-F238E27FC236}">
                <a16:creationId xmlns:a16="http://schemas.microsoft.com/office/drawing/2014/main" id="{A23B8BBE-C3DB-4AD3-BDE0-3A8CC4A362B4}"/>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129705700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sp>
        <p:nvSpPr>
          <p:cNvPr id="5" name="爆発: 8 pt 4">
            <a:extLst>
              <a:ext uri="{FF2B5EF4-FFF2-40B4-BE49-F238E27FC236}">
                <a16:creationId xmlns:a16="http://schemas.microsoft.com/office/drawing/2014/main" id="{EAAA9C50-4604-45CC-BA09-CC1B5CB78F0F}"/>
              </a:ext>
            </a:extLst>
          </p:cNvPr>
          <p:cNvSpPr/>
          <p:nvPr/>
        </p:nvSpPr>
        <p:spPr>
          <a:xfrm>
            <a:off x="1339997" y="3012056"/>
            <a:ext cx="4006952" cy="2189409"/>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変更！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extLst>
              <p:ext uri="{D42A27DB-BD31-4B8C-83A1-F6EECF244321}">
                <p14:modId xmlns:p14="http://schemas.microsoft.com/office/powerpoint/2010/main" val="1039755366"/>
              </p:ext>
            </p:extLst>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4" name="思考の吹き出し: 雲形 3">
            <a:extLst>
              <a:ext uri="{FF2B5EF4-FFF2-40B4-BE49-F238E27FC236}">
                <a16:creationId xmlns:a16="http://schemas.microsoft.com/office/drawing/2014/main" id="{B6DCB6FA-36EB-4BD5-840C-F87EDCB8A797}"/>
              </a:ext>
            </a:extLst>
          </p:cNvPr>
          <p:cNvSpPr/>
          <p:nvPr/>
        </p:nvSpPr>
        <p:spPr>
          <a:xfrm>
            <a:off x="14151427" y="-82257"/>
            <a:ext cx="4789715" cy="2917608"/>
          </a:xfrm>
          <a:prstGeom prst="cloudCallout">
            <a:avLst>
              <a:gd name="adj1" fmla="val -56018"/>
              <a:gd name="adj2" fmla="val 45835"/>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別に興味</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ないなあ</a:t>
            </a:r>
            <a:r>
              <a:rPr kumimoji="1" lang="en-US" altLang="ja-JP" sz="4400">
                <a:latin typeface="M+ 1c light" panose="020B0403020204020204" pitchFamily="50" charset="-128"/>
                <a:ea typeface="M+ 1c light" panose="020B0403020204020204" pitchFamily="50" charset="-128"/>
                <a:cs typeface="M+ 1c light" panose="020B0403020204020204" pitchFamily="50" charset="-128"/>
              </a:rPr>
              <a:t>…</a:t>
            </a:r>
            <a:endParaRPr kumimoji="1" lang="ja-JP" altLang="en-US" sz="4400">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矢印: 左右 10">
            <a:extLst>
              <a:ext uri="{FF2B5EF4-FFF2-40B4-BE49-F238E27FC236}">
                <a16:creationId xmlns:a16="http://schemas.microsoft.com/office/drawing/2014/main" id="{8BA25E9A-FFDF-4015-8BD6-5785B595DAE6}"/>
              </a:ext>
            </a:extLst>
          </p:cNvPr>
          <p:cNvSpPr/>
          <p:nvPr/>
        </p:nvSpPr>
        <p:spPr>
          <a:xfrm>
            <a:off x="8801874" y="6393073"/>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タイトル 7">
            <a:extLst>
              <a:ext uri="{FF2B5EF4-FFF2-40B4-BE49-F238E27FC236}">
                <a16:creationId xmlns:a16="http://schemas.microsoft.com/office/drawing/2014/main" id="{E7D79B1B-7289-44BC-87C3-D679B73CBA94}"/>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45866685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矢印: 左右 10">
            <a:extLst>
              <a:ext uri="{FF2B5EF4-FFF2-40B4-BE49-F238E27FC236}">
                <a16:creationId xmlns:a16="http://schemas.microsoft.com/office/drawing/2014/main" id="{8BA25E9A-FFDF-4015-8BD6-5785B595DAE6}"/>
              </a:ext>
            </a:extLst>
          </p:cNvPr>
          <p:cNvSpPr/>
          <p:nvPr/>
        </p:nvSpPr>
        <p:spPr>
          <a:xfrm>
            <a:off x="8801874" y="6393073"/>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タイトル 7">
            <a:extLst>
              <a:ext uri="{FF2B5EF4-FFF2-40B4-BE49-F238E27FC236}">
                <a16:creationId xmlns:a16="http://schemas.microsoft.com/office/drawing/2014/main" id="{E7D79B1B-7289-44BC-87C3-D679B73CBA94}"/>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
        <p:nvSpPr>
          <p:cNvPr id="12" name="爆発: 8 pt 11">
            <a:extLst>
              <a:ext uri="{FF2B5EF4-FFF2-40B4-BE49-F238E27FC236}">
                <a16:creationId xmlns:a16="http://schemas.microsoft.com/office/drawing/2014/main" id="{D730E83D-7C0D-460F-9E49-813EC80160CC}"/>
              </a:ext>
            </a:extLst>
          </p:cNvPr>
          <p:cNvSpPr/>
          <p:nvPr/>
        </p:nvSpPr>
        <p:spPr>
          <a:xfrm>
            <a:off x="9613665" y="6687894"/>
            <a:ext cx="8674335" cy="3852168"/>
          </a:xfrm>
          <a:prstGeom prst="irregularSeal1">
            <a:avLst/>
          </a:prstGeom>
          <a:ln/>
        </p:spPr>
        <p:style>
          <a:lnRef idx="1">
            <a:schemeClr val="accent2"/>
          </a:lnRef>
          <a:fillRef idx="3">
            <a:schemeClr val="accent2"/>
          </a:fillRef>
          <a:effectRef idx="2">
            <a:schemeClr val="accent2"/>
          </a:effectRef>
          <a:fontRef idx="minor">
            <a:schemeClr val="lt1"/>
          </a:fontRef>
        </p:style>
        <p:txBody>
          <a:bodyPr rtlCol="0" anchor="ctr"/>
          <a:lstStyle/>
          <a:p>
            <a:pPr algn="ctr"/>
            <a:r>
              <a:rPr kumimoji="1" lang="ja-JP" altLang="en-US" sz="4400" dirty="0">
                <a:latin typeface="M+ 1c light" panose="020B0403020204020204" pitchFamily="50" charset="-128"/>
                <a:ea typeface="M+ 1c light" panose="020B0403020204020204" pitchFamily="50" charset="-128"/>
                <a:cs typeface="M+ 1c light" panose="020B0403020204020204" pitchFamily="50" charset="-128"/>
              </a:rPr>
              <a:t>安定度と柔軟性はトレードオフ！</a:t>
            </a:r>
          </a:p>
        </p:txBody>
      </p:sp>
    </p:spTree>
    <p:extLst>
      <p:ext uri="{BB962C8B-B14F-4D97-AF65-F5344CB8AC3E}">
        <p14:creationId xmlns:p14="http://schemas.microsoft.com/office/powerpoint/2010/main" val="82256684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05A344CD-32D5-4BE2-A0BD-B3FA35686531}"/>
              </a:ext>
            </a:extLst>
          </p:cNvPr>
          <p:cNvSpPr>
            <a:spLocks noGrp="1"/>
          </p:cNvSpPr>
          <p:nvPr>
            <p:ph type="subTitle" idx="1"/>
          </p:nvPr>
        </p:nvSpPr>
        <p:spPr/>
        <p:txBody>
          <a:bodyPr/>
          <a:lstStyle/>
          <a:p>
            <a:r>
              <a:rPr kumimoji="1" lang="ja-JP" altLang="en-US"/>
              <a:t>逆説的に考えると・・・</a:t>
            </a:r>
          </a:p>
        </p:txBody>
      </p:sp>
    </p:spTree>
    <p:extLst>
      <p:ext uri="{BB962C8B-B14F-4D97-AF65-F5344CB8AC3E}">
        <p14:creationId xmlns:p14="http://schemas.microsoft.com/office/powerpoint/2010/main" val="34457853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C87ADCCD-FC39-425F-9863-2ADA753F56EB}"/>
              </a:ext>
            </a:extLst>
          </p:cNvPr>
          <p:cNvSpPr>
            <a:spLocks noGrp="1"/>
          </p:cNvSpPr>
          <p:nvPr>
            <p:ph type="ctrTitle"/>
          </p:nvPr>
        </p:nvSpPr>
        <p:spPr/>
        <p:txBody>
          <a:bodyPr/>
          <a:lstStyle/>
          <a:p>
            <a:r>
              <a:rPr kumimoji="1" lang="en-US" altLang="ja-JP"/>
              <a:t>Easiest Clean Architecture</a:t>
            </a:r>
            <a:endParaRPr kumimoji="1" lang="ja-JP" altLang="en-US" dirty="0"/>
          </a:p>
        </p:txBody>
      </p:sp>
      <p:sp>
        <p:nvSpPr>
          <p:cNvPr id="6" name="字幕 5">
            <a:extLst>
              <a:ext uri="{FF2B5EF4-FFF2-40B4-BE49-F238E27FC236}">
                <a16:creationId xmlns:a16="http://schemas.microsoft.com/office/drawing/2014/main" id="{F2B18021-8AA2-47AC-B68F-627FFB2E6920}"/>
              </a:ext>
            </a:extLst>
          </p:cNvPr>
          <p:cNvSpPr>
            <a:spLocks noGrp="1"/>
          </p:cNvSpPr>
          <p:nvPr>
            <p:ph type="subTitle" idx="1"/>
          </p:nvPr>
        </p:nvSpPr>
        <p:spPr/>
        <p:txBody>
          <a:bodyPr/>
          <a:lstStyle/>
          <a:p>
            <a:r>
              <a:rPr kumimoji="1" lang="ja-JP" altLang="en-US"/>
              <a:t>注意事項</a:t>
            </a:r>
          </a:p>
        </p:txBody>
      </p:sp>
    </p:spTree>
    <p:extLst>
      <p:ext uri="{BB962C8B-B14F-4D97-AF65-F5344CB8AC3E}">
        <p14:creationId xmlns:p14="http://schemas.microsoft.com/office/powerpoint/2010/main" val="211469873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矢印: 左右 10">
            <a:extLst>
              <a:ext uri="{FF2B5EF4-FFF2-40B4-BE49-F238E27FC236}">
                <a16:creationId xmlns:a16="http://schemas.microsoft.com/office/drawing/2014/main" id="{8BA25E9A-FFDF-4015-8BD6-5785B595DAE6}"/>
              </a:ext>
            </a:extLst>
          </p:cNvPr>
          <p:cNvSpPr/>
          <p:nvPr/>
        </p:nvSpPr>
        <p:spPr>
          <a:xfrm>
            <a:off x="8801874" y="6393073"/>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テキスト ボックス 6">
            <a:extLst>
              <a:ext uri="{FF2B5EF4-FFF2-40B4-BE49-F238E27FC236}">
                <a16:creationId xmlns:a16="http://schemas.microsoft.com/office/drawing/2014/main" id="{E6DAF1D1-4114-4161-AAA6-03BCF534F453}"/>
              </a:ext>
            </a:extLst>
          </p:cNvPr>
          <p:cNvSpPr txBox="1"/>
          <p:nvPr/>
        </p:nvSpPr>
        <p:spPr>
          <a:xfrm>
            <a:off x="1969628" y="7644787"/>
            <a:ext cx="15012085" cy="769441"/>
          </a:xfrm>
          <a:prstGeom prst="rect">
            <a:avLst/>
          </a:prstGeom>
          <a:noFill/>
        </p:spPr>
        <p:txBody>
          <a:bodyPr wrap="square" rtlCol="0">
            <a:spAutoFit/>
          </a:bodyPr>
          <a:lstStyle/>
          <a:p>
            <a:r>
              <a:rPr kumimoji="1" lang="ja-JP" altLang="en-US"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変更頻度の高いオブジェクトは、</a:t>
            </a:r>
            <a:r>
              <a:rPr kumimoji="1" lang="ja-JP" altLang="en-US" sz="4400">
                <a:solidFill>
                  <a:srgbClr val="C00000"/>
                </a:solidFill>
                <a:latin typeface="Open Sans Light" panose="020B0306030504020204" pitchFamily="34" charset="0"/>
                <a:ea typeface="M+ 1c light" panose="020B0403020204020204"/>
                <a:cs typeface="Open Sans Light" panose="020B0306030504020204" pitchFamily="34" charset="0"/>
              </a:rPr>
              <a:t>依存する側</a:t>
            </a:r>
            <a:r>
              <a:rPr kumimoji="1" lang="ja-JP" altLang="en-US"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に設計すべし</a:t>
            </a:r>
            <a:endParaRPr kumimoji="1" lang="en-US" altLang="ja-JP"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endParaRPr>
          </a:p>
        </p:txBody>
      </p:sp>
      <p:sp>
        <p:nvSpPr>
          <p:cNvPr id="12" name="タイトル 11">
            <a:extLst>
              <a:ext uri="{FF2B5EF4-FFF2-40B4-BE49-F238E27FC236}">
                <a16:creationId xmlns:a16="http://schemas.microsoft.com/office/drawing/2014/main" id="{829DC874-6E9A-46FA-89B3-A785F1F01848}"/>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289401464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正方形/長方形 2">
            <a:extLst>
              <a:ext uri="{FF2B5EF4-FFF2-40B4-BE49-F238E27FC236}">
                <a16:creationId xmlns:a16="http://schemas.microsoft.com/office/drawing/2014/main" id="{B3C33B68-A0BA-43A8-9866-CEB2B9A180C4}"/>
              </a:ext>
            </a:extLst>
          </p:cNvPr>
          <p:cNvSpPr/>
          <p:nvPr/>
        </p:nvSpPr>
        <p:spPr>
          <a:xfrm>
            <a:off x="3704252" y="1828563"/>
            <a:ext cx="4278605" cy="278359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依存する側</a:t>
            </a:r>
          </a:p>
        </p:txBody>
      </p:sp>
      <p:sp>
        <p:nvSpPr>
          <p:cNvPr id="6" name="矢印: 右 5">
            <a:extLst>
              <a:ext uri="{FF2B5EF4-FFF2-40B4-BE49-F238E27FC236}">
                <a16:creationId xmlns:a16="http://schemas.microsoft.com/office/drawing/2014/main" id="{F9DF2E62-1CAB-469C-A019-519CCF6635FD}"/>
              </a:ext>
            </a:extLst>
          </p:cNvPr>
          <p:cNvSpPr/>
          <p:nvPr/>
        </p:nvSpPr>
        <p:spPr>
          <a:xfrm>
            <a:off x="8337418" y="2835351"/>
            <a:ext cx="197394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9" name="正方形/長方形 18">
            <a:extLst>
              <a:ext uri="{FF2B5EF4-FFF2-40B4-BE49-F238E27FC236}">
                <a16:creationId xmlns:a16="http://schemas.microsoft.com/office/drawing/2014/main" id="{573BF119-9B91-43F1-9147-F00D70B9191F}"/>
              </a:ext>
            </a:extLst>
          </p:cNvPr>
          <p:cNvSpPr/>
          <p:nvPr/>
        </p:nvSpPr>
        <p:spPr>
          <a:xfrm>
            <a:off x="10665922" y="1828563"/>
            <a:ext cx="4278605" cy="278359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依存される側</a:t>
            </a:r>
          </a:p>
        </p:txBody>
      </p:sp>
      <p:graphicFrame>
        <p:nvGraphicFramePr>
          <p:cNvPr id="10" name="表 20">
            <a:extLst>
              <a:ext uri="{FF2B5EF4-FFF2-40B4-BE49-F238E27FC236}">
                <a16:creationId xmlns:a16="http://schemas.microsoft.com/office/drawing/2014/main" id="{F430496D-24A3-45D1-A299-280036599BDF}"/>
              </a:ext>
            </a:extLst>
          </p:cNvPr>
          <p:cNvGraphicFramePr>
            <a:graphicFrameLocks noGrp="1"/>
          </p:cNvGraphicFramePr>
          <p:nvPr/>
        </p:nvGraphicFramePr>
        <p:xfrm>
          <a:off x="1131259" y="5126938"/>
          <a:ext cx="13813268" cy="2061120"/>
        </p:xfrm>
        <a:graphic>
          <a:graphicData uri="http://schemas.openxmlformats.org/drawingml/2006/table">
            <a:tbl>
              <a:tblPr bandRow="1">
                <a:tableStyleId>{69012ECD-51FC-41F1-AA8D-1B2483CD663E}</a:tableStyleId>
              </a:tblPr>
              <a:tblGrid>
                <a:gridCol w="2598058">
                  <a:extLst>
                    <a:ext uri="{9D8B030D-6E8A-4147-A177-3AD203B41FA5}">
                      <a16:colId xmlns:a16="http://schemas.microsoft.com/office/drawing/2014/main" val="753775538"/>
                    </a:ext>
                  </a:extLst>
                </a:gridCol>
                <a:gridCol w="4308576">
                  <a:extLst>
                    <a:ext uri="{9D8B030D-6E8A-4147-A177-3AD203B41FA5}">
                      <a16:colId xmlns:a16="http://schemas.microsoft.com/office/drawing/2014/main" val="3414671218"/>
                    </a:ext>
                  </a:extLst>
                </a:gridCol>
                <a:gridCol w="2643767">
                  <a:extLst>
                    <a:ext uri="{9D8B030D-6E8A-4147-A177-3AD203B41FA5}">
                      <a16:colId xmlns:a16="http://schemas.microsoft.com/office/drawing/2014/main" val="2555480509"/>
                    </a:ext>
                  </a:extLst>
                </a:gridCol>
                <a:gridCol w="4262867">
                  <a:extLst>
                    <a:ext uri="{9D8B030D-6E8A-4147-A177-3AD203B41FA5}">
                      <a16:colId xmlns:a16="http://schemas.microsoft.com/office/drawing/2014/main" val="3199775084"/>
                    </a:ext>
                  </a:extLst>
                </a:gridCol>
              </a:tblGrid>
              <a:tr h="0">
                <a:tc>
                  <a:txBody>
                    <a:bodyPr/>
                    <a:lstStyle/>
                    <a:p>
                      <a:pPr algn="ctr"/>
                      <a:r>
                        <a:rPr kumimoji="1" lang="ja-JP" altLang="en-US" sz="4400">
                          <a:ea typeface="M+ 1c light" panose="020B0403020204020204"/>
                        </a:rPr>
                        <a:t>安定度</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89317406"/>
                  </a:ext>
                </a:extLst>
              </a:tr>
              <a:tr h="0">
                <a:tc>
                  <a:txBody>
                    <a:bodyPr/>
                    <a:lstStyle/>
                    <a:p>
                      <a:pPr algn="ctr"/>
                      <a:r>
                        <a:rPr kumimoji="1" lang="ja-JP" altLang="en-US" sz="4400">
                          <a:ea typeface="M+ 1c light" panose="020B0403020204020204"/>
                        </a:rPr>
                        <a:t>柔軟性</a:t>
                      </a:r>
                    </a:p>
                  </a:txBody>
                  <a:tcPr marT="180000" marB="180000">
                    <a:lnL w="6350" cap="flat" cmpd="sng" algn="ctr">
                      <a:noFill/>
                      <a:prstDash val="solid"/>
                      <a:miter lim="800000"/>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高</a:t>
                      </a: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endParaRPr kumimoji="1" lang="ja-JP" altLang="en-US" sz="4400">
                        <a:ea typeface="M+ 1c light" panose="020B0403020204020204"/>
                      </a:endParaRPr>
                    </a:p>
                  </a:txBody>
                  <a:tcPr marT="180000" marB="180000">
                    <a:lnL>
                      <a:noFill/>
                    </a:lnL>
                    <a:lnR>
                      <a:noFill/>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kumimoji="1" lang="ja-JP" altLang="en-US" sz="4400">
                          <a:ea typeface="M+ 1c light" panose="020B0403020204020204"/>
                        </a:rPr>
                        <a:t>低</a:t>
                      </a:r>
                    </a:p>
                  </a:txBody>
                  <a:tcPr marT="180000" marB="180000">
                    <a:lnL>
                      <a:noFill/>
                    </a:lnL>
                    <a:lnR w="6350" cap="flat" cmpd="sng" algn="ctr">
                      <a:noFill/>
                      <a:prstDash val="solid"/>
                      <a:miter lim="800000"/>
                    </a:lnR>
                    <a:lnT w="28575" cap="flat" cmpd="sng" algn="ctr">
                      <a:solidFill>
                        <a:srgbClr val="0099FF"/>
                      </a:solidFill>
                      <a:prstDash val="solid"/>
                      <a:round/>
                      <a:headEnd type="none" w="med" len="med"/>
                      <a:tailEnd type="none" w="med" len="med"/>
                    </a:lnT>
                    <a:lnB w="28575" cap="flat" cmpd="sng" algn="ctr">
                      <a:solidFill>
                        <a:srgbClr val="0099FF"/>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25432477"/>
                  </a:ext>
                </a:extLst>
              </a:tr>
            </a:tbl>
          </a:graphicData>
        </a:graphic>
      </p:graphicFrame>
      <p:sp>
        <p:nvSpPr>
          <p:cNvPr id="9" name="矢印: 左右 8">
            <a:extLst>
              <a:ext uri="{FF2B5EF4-FFF2-40B4-BE49-F238E27FC236}">
                <a16:creationId xmlns:a16="http://schemas.microsoft.com/office/drawing/2014/main" id="{6E08E321-F466-4989-8E1A-75589F3B3428}"/>
              </a:ext>
            </a:extLst>
          </p:cNvPr>
          <p:cNvSpPr/>
          <p:nvPr/>
        </p:nvSpPr>
        <p:spPr>
          <a:xfrm>
            <a:off x="8801874" y="5346701"/>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1" name="矢印: 左右 10">
            <a:extLst>
              <a:ext uri="{FF2B5EF4-FFF2-40B4-BE49-F238E27FC236}">
                <a16:creationId xmlns:a16="http://schemas.microsoft.com/office/drawing/2014/main" id="{8BA25E9A-FFDF-4015-8BD6-5785B595DAE6}"/>
              </a:ext>
            </a:extLst>
          </p:cNvPr>
          <p:cNvSpPr/>
          <p:nvPr/>
        </p:nvSpPr>
        <p:spPr>
          <a:xfrm>
            <a:off x="8801874" y="6393073"/>
            <a:ext cx="1045029" cy="58964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テキスト ボックス 6">
            <a:extLst>
              <a:ext uri="{FF2B5EF4-FFF2-40B4-BE49-F238E27FC236}">
                <a16:creationId xmlns:a16="http://schemas.microsoft.com/office/drawing/2014/main" id="{E6DAF1D1-4114-4161-AAA6-03BCF534F453}"/>
              </a:ext>
            </a:extLst>
          </p:cNvPr>
          <p:cNvSpPr txBox="1"/>
          <p:nvPr/>
        </p:nvSpPr>
        <p:spPr>
          <a:xfrm>
            <a:off x="1969629" y="7644787"/>
            <a:ext cx="14340114" cy="2123658"/>
          </a:xfrm>
          <a:prstGeom prst="rect">
            <a:avLst/>
          </a:prstGeom>
          <a:noFill/>
        </p:spPr>
        <p:txBody>
          <a:bodyPr wrap="square" rtlCol="0">
            <a:spAutoFit/>
          </a:bodyPr>
          <a:lstStyle/>
          <a:p>
            <a:r>
              <a:rPr kumimoji="1" lang="ja-JP" altLang="en-US"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アプリケーションの本質的な価値を提供するオブジェクトは、軽微な変更の影響を受けてはいけない。</a:t>
            </a:r>
            <a:endParaRPr kumimoji="1" lang="en-US" altLang="ja-JP"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endParaRPr>
          </a:p>
          <a:p>
            <a:r>
              <a:rPr kumimoji="1" lang="ja-JP" altLang="en-US"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つまり</a:t>
            </a:r>
            <a:r>
              <a:rPr kumimoji="1" lang="ja-JP" altLang="en-US" sz="4400">
                <a:solidFill>
                  <a:srgbClr val="C00000"/>
                </a:solidFill>
                <a:latin typeface="Open Sans Light" panose="020B0306030504020204" pitchFamily="34" charset="0"/>
                <a:ea typeface="M+ 1c light" panose="020B0403020204020204"/>
                <a:cs typeface="Open Sans Light" panose="020B0306030504020204" pitchFamily="34" charset="0"/>
              </a:rPr>
              <a:t>依存される側</a:t>
            </a:r>
            <a:r>
              <a:rPr kumimoji="1" lang="ja-JP" altLang="en-US"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rPr>
              <a:t>に設計すべし。</a:t>
            </a:r>
            <a:endParaRPr kumimoji="1" lang="en-US" altLang="ja-JP" sz="4400">
              <a:solidFill>
                <a:schemeClr val="tx1">
                  <a:lumMod val="75000"/>
                  <a:lumOff val="25000"/>
                </a:schemeClr>
              </a:solidFill>
              <a:latin typeface="Open Sans Light" panose="020B0306030504020204" pitchFamily="34" charset="0"/>
              <a:ea typeface="M+ 1c light" panose="020B0403020204020204"/>
              <a:cs typeface="Open Sans Light" panose="020B0306030504020204" pitchFamily="34" charset="0"/>
            </a:endParaRPr>
          </a:p>
        </p:txBody>
      </p:sp>
      <p:sp>
        <p:nvSpPr>
          <p:cNvPr id="12" name="タイトル 11">
            <a:extLst>
              <a:ext uri="{FF2B5EF4-FFF2-40B4-BE49-F238E27FC236}">
                <a16:creationId xmlns:a16="http://schemas.microsoft.com/office/drawing/2014/main" id="{829DC874-6E9A-46FA-89B3-A785F1F01848}"/>
              </a:ext>
            </a:extLst>
          </p:cNvPr>
          <p:cNvSpPr>
            <a:spLocks noGrp="1"/>
          </p:cNvSpPr>
          <p:nvPr>
            <p:ph type="title"/>
          </p:nvPr>
        </p:nvSpPr>
        <p:spPr/>
        <p:txBody>
          <a:bodyPr/>
          <a:lstStyle/>
          <a:p>
            <a:r>
              <a:rPr kumimoji="1" lang="ja-JP" altLang="en-US"/>
              <a:t>依存関係による安定度と柔軟性のトレードオフ</a:t>
            </a:r>
            <a:endParaRPr lang="ja-JP" altLang="en-US"/>
          </a:p>
        </p:txBody>
      </p:sp>
    </p:spTree>
    <p:extLst>
      <p:ext uri="{BB962C8B-B14F-4D97-AF65-F5344CB8AC3E}">
        <p14:creationId xmlns:p14="http://schemas.microsoft.com/office/powerpoint/2010/main" val="25205480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CA6FD0F1-CFD8-4690-B45D-E34A5944A209}"/>
              </a:ext>
            </a:extLst>
          </p:cNvPr>
          <p:cNvSpPr>
            <a:spLocks noGrp="1"/>
          </p:cNvSpPr>
          <p:nvPr>
            <p:ph type="subTitle" idx="1"/>
          </p:nvPr>
        </p:nvSpPr>
        <p:spPr/>
        <p:txBody>
          <a:bodyPr/>
          <a:lstStyle/>
          <a:p>
            <a:r>
              <a:rPr kumimoji="1" lang="ja-JP" altLang="en-US"/>
              <a:t>さて、振り返ってみよう</a:t>
            </a:r>
          </a:p>
        </p:txBody>
      </p:sp>
    </p:spTree>
    <p:extLst>
      <p:ext uri="{BB962C8B-B14F-4D97-AF65-F5344CB8AC3E}">
        <p14:creationId xmlns:p14="http://schemas.microsoft.com/office/powerpoint/2010/main" val="338486427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76DAC0-C585-CC9A-9447-037060DB2371}"/>
            </a:ext>
          </a:extLst>
        </p:cNvPr>
        <p:cNvGrpSpPr/>
        <p:nvPr/>
      </p:nvGrpSpPr>
      <p:grpSpPr>
        <a:xfrm>
          <a:off x="0" y="0"/>
          <a:ext cx="0" cy="0"/>
          <a:chOff x="0" y="0"/>
          <a:chExt cx="0" cy="0"/>
        </a:xfrm>
      </p:grpSpPr>
      <p:pic>
        <p:nvPicPr>
          <p:cNvPr id="18" name="図 17">
            <a:extLst>
              <a:ext uri="{FF2B5EF4-FFF2-40B4-BE49-F238E27FC236}">
                <a16:creationId xmlns:a16="http://schemas.microsoft.com/office/drawing/2014/main" id="{78C4B462-C2FA-4989-93F0-A4EBEA25AF81}"/>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F4EB2F60-70BE-E5DC-B24F-4A73450AE965}"/>
              </a:ext>
            </a:extLst>
          </p:cNvPr>
          <p:cNvSpPr>
            <a:spLocks noGrp="1"/>
          </p:cNvSpPr>
          <p:nvPr>
            <p:ph type="title"/>
          </p:nvPr>
        </p:nvSpPr>
        <p:spPr/>
        <p:txBody>
          <a:bodyPr/>
          <a:lstStyle/>
          <a:p>
            <a:r>
              <a:rPr kumimoji="1" lang="ja-JP" altLang="en-US"/>
              <a:t>柔軟性と安定度</a:t>
            </a:r>
          </a:p>
        </p:txBody>
      </p:sp>
      <p:sp>
        <p:nvSpPr>
          <p:cNvPr id="2" name="四角形: 角を丸くする 1">
            <a:extLst>
              <a:ext uri="{FF2B5EF4-FFF2-40B4-BE49-F238E27FC236}">
                <a16:creationId xmlns:a16="http://schemas.microsoft.com/office/drawing/2014/main" id="{5C57E921-1445-142D-0F46-63BA8F70257E}"/>
              </a:ext>
            </a:extLst>
          </p:cNvPr>
          <p:cNvSpPr/>
          <p:nvPr/>
        </p:nvSpPr>
        <p:spPr>
          <a:xfrm>
            <a:off x="3693887" y="2625660"/>
            <a:ext cx="13657942" cy="2224436"/>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テキスト ボックス 2">
            <a:extLst>
              <a:ext uri="{FF2B5EF4-FFF2-40B4-BE49-F238E27FC236}">
                <a16:creationId xmlns:a16="http://schemas.microsoft.com/office/drawing/2014/main" id="{87A0AF2C-4149-0C94-ADDB-ADAB6D595A28}"/>
              </a:ext>
            </a:extLst>
          </p:cNvPr>
          <p:cNvSpPr txBox="1"/>
          <p:nvPr/>
        </p:nvSpPr>
        <p:spPr>
          <a:xfrm>
            <a:off x="13879260"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6" name="テキスト ボックス 5">
            <a:extLst>
              <a:ext uri="{FF2B5EF4-FFF2-40B4-BE49-F238E27FC236}">
                <a16:creationId xmlns:a16="http://schemas.microsoft.com/office/drawing/2014/main" id="{D576715D-DECA-C5F8-E9A7-B977D886EF2C}"/>
              </a:ext>
            </a:extLst>
          </p:cNvPr>
          <p:cNvSpPr txBox="1"/>
          <p:nvPr/>
        </p:nvSpPr>
        <p:spPr>
          <a:xfrm>
            <a:off x="15683382"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7" name="四角形: 角を丸くする 6">
            <a:extLst>
              <a:ext uri="{FF2B5EF4-FFF2-40B4-BE49-F238E27FC236}">
                <a16:creationId xmlns:a16="http://schemas.microsoft.com/office/drawing/2014/main" id="{E62E722F-BC3A-36A4-C5C8-21BAB47DE6FC}"/>
              </a:ext>
            </a:extLst>
          </p:cNvPr>
          <p:cNvSpPr/>
          <p:nvPr/>
        </p:nvSpPr>
        <p:spPr>
          <a:xfrm>
            <a:off x="3686628" y="5031567"/>
            <a:ext cx="13657942" cy="1559067"/>
          </a:xfrm>
          <a:prstGeom prst="roundRect">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四角形: 角を丸くする 7">
            <a:extLst>
              <a:ext uri="{FF2B5EF4-FFF2-40B4-BE49-F238E27FC236}">
                <a16:creationId xmlns:a16="http://schemas.microsoft.com/office/drawing/2014/main" id="{7307707F-7DB1-4950-4AE3-9859A9E3C994}"/>
              </a:ext>
            </a:extLst>
          </p:cNvPr>
          <p:cNvSpPr/>
          <p:nvPr/>
        </p:nvSpPr>
        <p:spPr>
          <a:xfrm>
            <a:off x="3693887" y="6772105"/>
            <a:ext cx="13650683" cy="2647665"/>
          </a:xfrm>
          <a:prstGeom prst="roundRect">
            <a:avLst>
              <a:gd name="adj" fmla="val 10152"/>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57DA8832-3F0F-FC3E-8A17-31986F870D5B}"/>
              </a:ext>
            </a:extLst>
          </p:cNvPr>
          <p:cNvSpPr txBox="1"/>
          <p:nvPr/>
        </p:nvSpPr>
        <p:spPr>
          <a:xfrm>
            <a:off x="14340924" y="3493313"/>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高</a:t>
            </a:r>
          </a:p>
        </p:txBody>
      </p:sp>
      <p:sp>
        <p:nvSpPr>
          <p:cNvPr id="10" name="テキスト ボックス 9">
            <a:extLst>
              <a:ext uri="{FF2B5EF4-FFF2-40B4-BE49-F238E27FC236}">
                <a16:creationId xmlns:a16="http://schemas.microsoft.com/office/drawing/2014/main" id="{4ABF4D5D-E816-2856-4D4B-8E335CA92B8F}"/>
              </a:ext>
            </a:extLst>
          </p:cNvPr>
          <p:cNvSpPr txBox="1"/>
          <p:nvPr/>
        </p:nvSpPr>
        <p:spPr>
          <a:xfrm>
            <a:off x="14340923" y="5507145"/>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中</a:t>
            </a:r>
          </a:p>
        </p:txBody>
      </p:sp>
      <p:sp>
        <p:nvSpPr>
          <p:cNvPr id="11" name="テキスト ボックス 10">
            <a:extLst>
              <a:ext uri="{FF2B5EF4-FFF2-40B4-BE49-F238E27FC236}">
                <a16:creationId xmlns:a16="http://schemas.microsoft.com/office/drawing/2014/main" id="{F6909754-6872-41D2-5EE1-C56D4B65D002}"/>
              </a:ext>
            </a:extLst>
          </p:cNvPr>
          <p:cNvSpPr txBox="1"/>
          <p:nvPr/>
        </p:nvSpPr>
        <p:spPr>
          <a:xfrm>
            <a:off x="14340921" y="7774457"/>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12" name="テキスト ボックス 11">
            <a:extLst>
              <a:ext uri="{FF2B5EF4-FFF2-40B4-BE49-F238E27FC236}">
                <a16:creationId xmlns:a16="http://schemas.microsoft.com/office/drawing/2014/main" id="{DAB39108-B828-B643-BE9A-74C51E6F5DD9}"/>
              </a:ext>
            </a:extLst>
          </p:cNvPr>
          <p:cNvSpPr txBox="1"/>
          <p:nvPr/>
        </p:nvSpPr>
        <p:spPr>
          <a:xfrm>
            <a:off x="16145045" y="3491627"/>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3" name="テキスト ボックス 12">
            <a:extLst>
              <a:ext uri="{FF2B5EF4-FFF2-40B4-BE49-F238E27FC236}">
                <a16:creationId xmlns:a16="http://schemas.microsoft.com/office/drawing/2014/main" id="{A0CC04D1-6D24-DA96-CE31-C269CAFF3F26}"/>
              </a:ext>
            </a:extLst>
          </p:cNvPr>
          <p:cNvSpPr txBox="1"/>
          <p:nvPr/>
        </p:nvSpPr>
        <p:spPr>
          <a:xfrm>
            <a:off x="16145045" y="5505459"/>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中</a:t>
            </a:r>
          </a:p>
        </p:txBody>
      </p:sp>
      <p:sp>
        <p:nvSpPr>
          <p:cNvPr id="14" name="テキスト ボックス 13">
            <a:extLst>
              <a:ext uri="{FF2B5EF4-FFF2-40B4-BE49-F238E27FC236}">
                <a16:creationId xmlns:a16="http://schemas.microsoft.com/office/drawing/2014/main" id="{77B18731-8181-32D7-D2B5-90D5DE91E3E7}"/>
              </a:ext>
            </a:extLst>
          </p:cNvPr>
          <p:cNvSpPr txBox="1"/>
          <p:nvPr/>
        </p:nvSpPr>
        <p:spPr>
          <a:xfrm>
            <a:off x="16145045" y="7772771"/>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17" name="乗算記号 16">
            <a:extLst>
              <a:ext uri="{FF2B5EF4-FFF2-40B4-BE49-F238E27FC236}">
                <a16:creationId xmlns:a16="http://schemas.microsoft.com/office/drawing/2014/main" id="{67EF8243-F704-7916-E62A-CDA143C97947}"/>
              </a:ext>
            </a:extLst>
          </p:cNvPr>
          <p:cNvSpPr/>
          <p:nvPr/>
        </p:nvSpPr>
        <p:spPr>
          <a:xfrm>
            <a:off x="16492212" y="5031567"/>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乗算記号 18">
            <a:extLst>
              <a:ext uri="{FF2B5EF4-FFF2-40B4-BE49-F238E27FC236}">
                <a16:creationId xmlns:a16="http://schemas.microsoft.com/office/drawing/2014/main" id="{801C9CA7-69ED-8E94-1380-E72343D35D6C}"/>
              </a:ext>
            </a:extLst>
          </p:cNvPr>
          <p:cNvSpPr/>
          <p:nvPr/>
        </p:nvSpPr>
        <p:spPr>
          <a:xfrm>
            <a:off x="16492212" y="7267801"/>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テキスト ボックス 15">
            <a:extLst>
              <a:ext uri="{FF2B5EF4-FFF2-40B4-BE49-F238E27FC236}">
                <a16:creationId xmlns:a16="http://schemas.microsoft.com/office/drawing/2014/main" id="{01A7660D-4695-591F-CC1B-11537CA8A367}"/>
              </a:ext>
            </a:extLst>
          </p:cNvPr>
          <p:cNvSpPr txBox="1"/>
          <p:nvPr/>
        </p:nvSpPr>
        <p:spPr>
          <a:xfrm>
            <a:off x="1094766" y="2632848"/>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20" name="矢印: 右 19">
            <a:extLst>
              <a:ext uri="{FF2B5EF4-FFF2-40B4-BE49-F238E27FC236}">
                <a16:creationId xmlns:a16="http://schemas.microsoft.com/office/drawing/2014/main" id="{06509774-5728-643E-CFBE-F7BA308D5654}"/>
              </a:ext>
            </a:extLst>
          </p:cNvPr>
          <p:cNvSpPr/>
          <p:nvPr/>
        </p:nvSpPr>
        <p:spPr>
          <a:xfrm rot="5400000">
            <a:off x="31025" y="5328824"/>
            <a:ext cx="4704971"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4800275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CA6FD0F1-CFD8-4690-B45D-E34A5944A209}"/>
              </a:ext>
            </a:extLst>
          </p:cNvPr>
          <p:cNvSpPr>
            <a:spLocks noGrp="1"/>
          </p:cNvSpPr>
          <p:nvPr>
            <p:ph type="subTitle" idx="1"/>
          </p:nvPr>
        </p:nvSpPr>
        <p:spPr/>
        <p:txBody>
          <a:bodyPr/>
          <a:lstStyle/>
          <a:p>
            <a:r>
              <a:rPr kumimoji="1" lang="ja-JP" altLang="en-US" dirty="0"/>
              <a:t>どこの柔軟性がもっとも重要ですか？</a:t>
            </a:r>
          </a:p>
        </p:txBody>
      </p:sp>
    </p:spTree>
    <p:extLst>
      <p:ext uri="{BB962C8B-B14F-4D97-AF65-F5344CB8AC3E}">
        <p14:creationId xmlns:p14="http://schemas.microsoft.com/office/powerpoint/2010/main" val="211351546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C92D37-29E2-B93F-1A2D-3E447262254C}"/>
            </a:ext>
          </a:extLst>
        </p:cNvPr>
        <p:cNvGrpSpPr/>
        <p:nvPr/>
      </p:nvGrpSpPr>
      <p:grpSpPr>
        <a:xfrm>
          <a:off x="0" y="0"/>
          <a:ext cx="0" cy="0"/>
          <a:chOff x="0" y="0"/>
          <a:chExt cx="0" cy="0"/>
        </a:xfrm>
      </p:grpSpPr>
      <p:pic>
        <p:nvPicPr>
          <p:cNvPr id="18" name="図 17">
            <a:extLst>
              <a:ext uri="{FF2B5EF4-FFF2-40B4-BE49-F238E27FC236}">
                <a16:creationId xmlns:a16="http://schemas.microsoft.com/office/drawing/2014/main" id="{89F4DED4-1BF1-F33E-E2C5-75265D6E849E}"/>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102E3023-7A78-6154-3A2C-1AB573F819A9}"/>
              </a:ext>
            </a:extLst>
          </p:cNvPr>
          <p:cNvSpPr>
            <a:spLocks noGrp="1"/>
          </p:cNvSpPr>
          <p:nvPr>
            <p:ph type="title"/>
          </p:nvPr>
        </p:nvSpPr>
        <p:spPr/>
        <p:txBody>
          <a:bodyPr/>
          <a:lstStyle/>
          <a:p>
            <a:r>
              <a:rPr kumimoji="1" lang="ja-JP" altLang="en-US" dirty="0"/>
              <a:t>柔軟性と安定度</a:t>
            </a:r>
          </a:p>
        </p:txBody>
      </p:sp>
      <p:sp>
        <p:nvSpPr>
          <p:cNvPr id="2" name="四角形: 角を丸くする 1">
            <a:extLst>
              <a:ext uri="{FF2B5EF4-FFF2-40B4-BE49-F238E27FC236}">
                <a16:creationId xmlns:a16="http://schemas.microsoft.com/office/drawing/2014/main" id="{AF056B7C-4970-5E4C-4916-DB41268BB037}"/>
              </a:ext>
            </a:extLst>
          </p:cNvPr>
          <p:cNvSpPr/>
          <p:nvPr/>
        </p:nvSpPr>
        <p:spPr>
          <a:xfrm>
            <a:off x="3693887" y="2625660"/>
            <a:ext cx="13657942" cy="2224436"/>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テキスト ボックス 2">
            <a:extLst>
              <a:ext uri="{FF2B5EF4-FFF2-40B4-BE49-F238E27FC236}">
                <a16:creationId xmlns:a16="http://schemas.microsoft.com/office/drawing/2014/main" id="{D2BBC388-617B-FE55-7157-D497F51E5F45}"/>
              </a:ext>
            </a:extLst>
          </p:cNvPr>
          <p:cNvSpPr txBox="1"/>
          <p:nvPr/>
        </p:nvSpPr>
        <p:spPr>
          <a:xfrm>
            <a:off x="13879260"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6" name="テキスト ボックス 5">
            <a:extLst>
              <a:ext uri="{FF2B5EF4-FFF2-40B4-BE49-F238E27FC236}">
                <a16:creationId xmlns:a16="http://schemas.microsoft.com/office/drawing/2014/main" id="{F4EB9AE0-C1DF-A938-B468-B8E7153F5AC6}"/>
              </a:ext>
            </a:extLst>
          </p:cNvPr>
          <p:cNvSpPr txBox="1"/>
          <p:nvPr/>
        </p:nvSpPr>
        <p:spPr>
          <a:xfrm>
            <a:off x="15683382"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7" name="四角形: 角を丸くする 6">
            <a:extLst>
              <a:ext uri="{FF2B5EF4-FFF2-40B4-BE49-F238E27FC236}">
                <a16:creationId xmlns:a16="http://schemas.microsoft.com/office/drawing/2014/main" id="{4D69A3EA-B323-3251-6D44-C97F9F559178}"/>
              </a:ext>
            </a:extLst>
          </p:cNvPr>
          <p:cNvSpPr/>
          <p:nvPr/>
        </p:nvSpPr>
        <p:spPr>
          <a:xfrm>
            <a:off x="3686628" y="5031567"/>
            <a:ext cx="13657942" cy="1559067"/>
          </a:xfrm>
          <a:prstGeom prst="roundRect">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四角形: 角を丸くする 7">
            <a:extLst>
              <a:ext uri="{FF2B5EF4-FFF2-40B4-BE49-F238E27FC236}">
                <a16:creationId xmlns:a16="http://schemas.microsoft.com/office/drawing/2014/main" id="{1DF17820-5C2F-5798-3AC2-B846443104E8}"/>
              </a:ext>
            </a:extLst>
          </p:cNvPr>
          <p:cNvSpPr/>
          <p:nvPr/>
        </p:nvSpPr>
        <p:spPr>
          <a:xfrm>
            <a:off x="3693887" y="6772105"/>
            <a:ext cx="13650683" cy="2647665"/>
          </a:xfrm>
          <a:prstGeom prst="roundRect">
            <a:avLst>
              <a:gd name="adj" fmla="val 10152"/>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1748D761-907B-BA5D-B9E3-F400B74789C2}"/>
              </a:ext>
            </a:extLst>
          </p:cNvPr>
          <p:cNvSpPr txBox="1"/>
          <p:nvPr/>
        </p:nvSpPr>
        <p:spPr>
          <a:xfrm>
            <a:off x="14340924" y="3493313"/>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高</a:t>
            </a:r>
          </a:p>
        </p:txBody>
      </p:sp>
      <p:sp>
        <p:nvSpPr>
          <p:cNvPr id="10" name="テキスト ボックス 9">
            <a:extLst>
              <a:ext uri="{FF2B5EF4-FFF2-40B4-BE49-F238E27FC236}">
                <a16:creationId xmlns:a16="http://schemas.microsoft.com/office/drawing/2014/main" id="{8A060F2C-EB09-4316-B639-6341A7F076CC}"/>
              </a:ext>
            </a:extLst>
          </p:cNvPr>
          <p:cNvSpPr txBox="1"/>
          <p:nvPr/>
        </p:nvSpPr>
        <p:spPr>
          <a:xfrm>
            <a:off x="14340923" y="5507145"/>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中</a:t>
            </a:r>
          </a:p>
        </p:txBody>
      </p:sp>
      <p:sp>
        <p:nvSpPr>
          <p:cNvPr id="11" name="テキスト ボックス 10">
            <a:extLst>
              <a:ext uri="{FF2B5EF4-FFF2-40B4-BE49-F238E27FC236}">
                <a16:creationId xmlns:a16="http://schemas.microsoft.com/office/drawing/2014/main" id="{2F44C33B-7A90-C0F1-DCC3-EC51E157412A}"/>
              </a:ext>
            </a:extLst>
          </p:cNvPr>
          <p:cNvSpPr txBox="1"/>
          <p:nvPr/>
        </p:nvSpPr>
        <p:spPr>
          <a:xfrm>
            <a:off x="14340921" y="7774457"/>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12" name="テキスト ボックス 11">
            <a:extLst>
              <a:ext uri="{FF2B5EF4-FFF2-40B4-BE49-F238E27FC236}">
                <a16:creationId xmlns:a16="http://schemas.microsoft.com/office/drawing/2014/main" id="{A8B5D26B-FD2F-30A0-666A-09195B1427C5}"/>
              </a:ext>
            </a:extLst>
          </p:cNvPr>
          <p:cNvSpPr txBox="1"/>
          <p:nvPr/>
        </p:nvSpPr>
        <p:spPr>
          <a:xfrm>
            <a:off x="16145045" y="3491627"/>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3" name="テキスト ボックス 12">
            <a:extLst>
              <a:ext uri="{FF2B5EF4-FFF2-40B4-BE49-F238E27FC236}">
                <a16:creationId xmlns:a16="http://schemas.microsoft.com/office/drawing/2014/main" id="{575D8C1F-E4B5-72A7-EE07-0FAA5BC0C9DC}"/>
              </a:ext>
            </a:extLst>
          </p:cNvPr>
          <p:cNvSpPr txBox="1"/>
          <p:nvPr/>
        </p:nvSpPr>
        <p:spPr>
          <a:xfrm>
            <a:off x="16145045" y="5505459"/>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中</a:t>
            </a:r>
          </a:p>
        </p:txBody>
      </p:sp>
      <p:sp>
        <p:nvSpPr>
          <p:cNvPr id="14" name="テキスト ボックス 13">
            <a:extLst>
              <a:ext uri="{FF2B5EF4-FFF2-40B4-BE49-F238E27FC236}">
                <a16:creationId xmlns:a16="http://schemas.microsoft.com/office/drawing/2014/main" id="{7EE8870A-F120-4E25-268B-58EBD64B3F3E}"/>
              </a:ext>
            </a:extLst>
          </p:cNvPr>
          <p:cNvSpPr txBox="1"/>
          <p:nvPr/>
        </p:nvSpPr>
        <p:spPr>
          <a:xfrm>
            <a:off x="16145045" y="7772771"/>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17" name="乗算記号 16">
            <a:extLst>
              <a:ext uri="{FF2B5EF4-FFF2-40B4-BE49-F238E27FC236}">
                <a16:creationId xmlns:a16="http://schemas.microsoft.com/office/drawing/2014/main" id="{1812D188-FAE8-A21B-A97B-C04F1F808339}"/>
              </a:ext>
            </a:extLst>
          </p:cNvPr>
          <p:cNvSpPr/>
          <p:nvPr/>
        </p:nvSpPr>
        <p:spPr>
          <a:xfrm>
            <a:off x="16492212" y="5031567"/>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乗算記号 18">
            <a:extLst>
              <a:ext uri="{FF2B5EF4-FFF2-40B4-BE49-F238E27FC236}">
                <a16:creationId xmlns:a16="http://schemas.microsoft.com/office/drawing/2014/main" id="{02D36DB5-647E-653E-76B4-319F1EFAD9DB}"/>
              </a:ext>
            </a:extLst>
          </p:cNvPr>
          <p:cNvSpPr/>
          <p:nvPr/>
        </p:nvSpPr>
        <p:spPr>
          <a:xfrm>
            <a:off x="16492212" y="7267801"/>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6" name="吹き出し: 四角形 15">
            <a:extLst>
              <a:ext uri="{FF2B5EF4-FFF2-40B4-BE49-F238E27FC236}">
                <a16:creationId xmlns:a16="http://schemas.microsoft.com/office/drawing/2014/main" id="{66B74B33-CC9A-E183-6D48-5F2926492A92}"/>
              </a:ext>
            </a:extLst>
          </p:cNvPr>
          <p:cNvSpPr/>
          <p:nvPr/>
        </p:nvSpPr>
        <p:spPr>
          <a:xfrm>
            <a:off x="10453878" y="6060709"/>
            <a:ext cx="2475641" cy="1377182"/>
          </a:xfrm>
          <a:prstGeom prst="wedgeRectCallout">
            <a:avLst>
              <a:gd name="adj1" fmla="val -42475"/>
              <a:gd name="adj2" fmla="val 71837"/>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latin typeface="M+ 1c light" panose="020B0403020204020204" pitchFamily="50" charset="-128"/>
                <a:ea typeface="M+ 1c light" panose="020B0403020204020204" pitchFamily="50" charset="-128"/>
                <a:cs typeface="M+ 1c light" panose="020B0403020204020204" pitchFamily="50" charset="-128"/>
              </a:rPr>
              <a:t>最重要</a:t>
            </a:r>
          </a:p>
        </p:txBody>
      </p:sp>
    </p:spTree>
    <p:extLst>
      <p:ext uri="{BB962C8B-B14F-4D97-AF65-F5344CB8AC3E}">
        <p14:creationId xmlns:p14="http://schemas.microsoft.com/office/powerpoint/2010/main" val="283790882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E27B127D-0DBE-4326-9869-0C668AF9C610}"/>
              </a:ext>
            </a:extLst>
          </p:cNvPr>
          <p:cNvSpPr>
            <a:spLocks noGrp="1"/>
          </p:cNvSpPr>
          <p:nvPr>
            <p:ph type="subTitle" idx="1"/>
          </p:nvPr>
        </p:nvSpPr>
        <p:spPr/>
        <p:txBody>
          <a:bodyPr/>
          <a:lstStyle/>
          <a:p>
            <a:r>
              <a:rPr kumimoji="1" lang="ja-JP" altLang="en-US"/>
              <a:t>このアプリケーションの本質的な価値とは？</a:t>
            </a:r>
          </a:p>
        </p:txBody>
      </p:sp>
    </p:spTree>
    <p:extLst>
      <p:ext uri="{BB962C8B-B14F-4D97-AF65-F5344CB8AC3E}">
        <p14:creationId xmlns:p14="http://schemas.microsoft.com/office/powerpoint/2010/main" val="61622618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3AA3BC-88D4-53BF-6530-D473B93522AA}"/>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76FBFCDF-1FF7-BC7F-2275-E5DA9A32C3A4}"/>
              </a:ext>
            </a:extLst>
          </p:cNvPr>
          <p:cNvSpPr>
            <a:spLocks noGrp="1"/>
          </p:cNvSpPr>
          <p:nvPr>
            <p:ph type="title"/>
          </p:nvPr>
        </p:nvSpPr>
        <p:spPr/>
        <p:txBody>
          <a:bodyPr/>
          <a:lstStyle/>
          <a:p>
            <a:r>
              <a:rPr kumimoji="1" lang="en-US" altLang="ja-JP" dirty="0"/>
              <a:t>Application</a:t>
            </a:r>
            <a:r>
              <a:rPr kumimoji="1" lang="ja-JP" altLang="en-US" dirty="0"/>
              <a:t> </a:t>
            </a:r>
            <a:r>
              <a:rPr kumimoji="1" lang="en-US" altLang="ja-JP" dirty="0"/>
              <a:t>Overview</a:t>
            </a:r>
            <a:endParaRPr lang="ja-JP" altLang="en-US" dirty="0"/>
          </a:p>
        </p:txBody>
      </p:sp>
      <p:sp>
        <p:nvSpPr>
          <p:cNvPr id="6" name="テキスト プレースホルダー 2">
            <a:extLst>
              <a:ext uri="{FF2B5EF4-FFF2-40B4-BE49-F238E27FC236}">
                <a16:creationId xmlns:a16="http://schemas.microsoft.com/office/drawing/2014/main" id="{8947C564-5E47-E390-2E34-27E79E52ECEF}"/>
              </a:ext>
            </a:extLst>
          </p:cNvPr>
          <p:cNvSpPr>
            <a:spLocks noGrp="1"/>
          </p:cNvSpPr>
          <p:nvPr>
            <p:ph idx="1"/>
          </p:nvPr>
        </p:nvSpPr>
        <p:spPr>
          <a:xfrm>
            <a:off x="655047" y="2426488"/>
            <a:ext cx="8606648" cy="4365754"/>
          </a:xfrm>
        </p:spPr>
        <p:txBody>
          <a:bodyPr bIns="46800" numCol="1" spcCol="0"/>
          <a:lstStyle/>
          <a:p>
            <a:pPr marL="571500" indent="-571500">
              <a:buFont typeface="Arial" panose="020B0604020202020204" pitchFamily="34" charset="0"/>
              <a:buChar char="•"/>
            </a:pPr>
            <a:r>
              <a:rPr kumimoji="1" lang="ja-JP" altLang="en-US" sz="3600" b="1" dirty="0">
                <a:solidFill>
                  <a:srgbClr val="FF0000"/>
                </a:solidFill>
              </a:rPr>
              <a:t>位置情報から周辺の店舗を検索する</a:t>
            </a:r>
            <a:r>
              <a:rPr kumimoji="1" lang="ja-JP" altLang="en-US" sz="3600" dirty="0"/>
              <a:t>「コンソールアプリケーション」</a:t>
            </a:r>
            <a:endParaRPr kumimoji="1" lang="en-US" altLang="ja-JP" sz="3600" dirty="0"/>
          </a:p>
          <a:p>
            <a:pPr marL="571500" indent="-571500">
              <a:buFont typeface="Arial" panose="020B0604020202020204" pitchFamily="34" charset="0"/>
              <a:buChar char="•"/>
            </a:pPr>
            <a:r>
              <a:rPr kumimoji="1" lang="ja-JP" altLang="en-US" sz="3600" dirty="0"/>
              <a:t>「リクルート</a:t>
            </a:r>
            <a:r>
              <a:rPr kumimoji="1" lang="en-US" altLang="ja-JP" sz="3600" dirty="0"/>
              <a:t>Web</a:t>
            </a:r>
            <a:r>
              <a:rPr kumimoji="1" lang="ja-JP" altLang="en-US" sz="3600" dirty="0"/>
              <a:t>サービス」の</a:t>
            </a:r>
            <a:br>
              <a:rPr kumimoji="1" lang="en-US" altLang="ja-JP" sz="3600" dirty="0"/>
            </a:br>
            <a:r>
              <a:rPr kumimoji="1" lang="ja-JP" altLang="en-US" sz="3600" dirty="0"/>
              <a:t>「グルメサーチ</a:t>
            </a:r>
            <a:r>
              <a:rPr kumimoji="1" lang="en-US" altLang="ja-JP" sz="3600" dirty="0"/>
              <a:t>API</a:t>
            </a:r>
            <a:r>
              <a:rPr kumimoji="1" lang="ja-JP" altLang="en-US" sz="3600" dirty="0"/>
              <a:t>」を利用させていただく</a:t>
            </a:r>
            <a:br>
              <a:rPr kumimoji="1" lang="en-US" altLang="ja-JP" sz="3600" dirty="0"/>
            </a:br>
            <a:r>
              <a:rPr kumimoji="1" lang="ja-JP" altLang="en-US" sz="3600" dirty="0"/>
              <a:t>（いつもお世話になっております。）</a:t>
            </a:r>
            <a:endParaRPr kumimoji="1" lang="en-US" altLang="ja-JP" sz="3600" dirty="0"/>
          </a:p>
        </p:txBody>
      </p:sp>
      <p:sp>
        <p:nvSpPr>
          <p:cNvPr id="9" name="テキスト プレースホルダー 4">
            <a:extLst>
              <a:ext uri="{FF2B5EF4-FFF2-40B4-BE49-F238E27FC236}">
                <a16:creationId xmlns:a16="http://schemas.microsoft.com/office/drawing/2014/main" id="{A09E78E6-5CAD-0B25-895A-2505C79A6D21}"/>
              </a:ext>
            </a:extLst>
          </p:cNvPr>
          <p:cNvSpPr txBox="1">
            <a:spLocks/>
          </p:cNvSpPr>
          <p:nvPr/>
        </p:nvSpPr>
        <p:spPr>
          <a:xfrm>
            <a:off x="7458101" y="8389249"/>
            <a:ext cx="10609751" cy="1083597"/>
          </a:xfrm>
          <a:prstGeom prst="rect">
            <a:avLst/>
          </a:prstGeom>
        </p:spPr>
        <p:txBody>
          <a:bodyPr tIns="46800" anchor="t"/>
          <a:lstStyle>
            <a:lvl1pPr marL="0" indent="0" algn="l" defTabSz="1371600" rtl="0" eaLnBrk="1" latinLnBrk="0" hangingPunct="1">
              <a:lnSpc>
                <a:spcPct val="90000"/>
              </a:lnSpc>
              <a:spcBef>
                <a:spcPts val="1500"/>
              </a:spcBef>
              <a:buFont typeface="Wingdings" panose="05000000000000000000" pitchFamily="2" charset="2"/>
              <a:buNone/>
              <a:defRPr sz="3600" kern="1200" baseline="0">
                <a:solidFill>
                  <a:schemeClr val="tx1">
                    <a:lumMod val="75000"/>
                    <a:lumOff val="25000"/>
                  </a:schemeClr>
                </a:solidFill>
                <a:latin typeface="M+ 1c light" panose="020B0403020204020204" pitchFamily="50" charset="-128"/>
                <a:ea typeface="M+ 1c light" panose="020B0403020204020204" pitchFamily="50" charset="-128"/>
                <a:cs typeface="M+ 1c light" panose="020B0403020204020204" pitchFamily="50" charset="-128"/>
              </a:defRPr>
            </a:lvl1pPr>
            <a:lvl2pPr marL="685800" indent="-342900" algn="l" defTabSz="1371600" rtl="0" eaLnBrk="1" latinLnBrk="0" hangingPunct="1">
              <a:lnSpc>
                <a:spcPct val="90000"/>
              </a:lnSpc>
              <a:spcBef>
                <a:spcPts val="75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2pPr>
            <a:lvl3pPr marL="1097280" indent="-342900" algn="l" defTabSz="1371600" rtl="0" eaLnBrk="1" latinLnBrk="0" hangingPunct="1">
              <a:lnSpc>
                <a:spcPct val="90000"/>
              </a:lnSpc>
              <a:spcBef>
                <a:spcPts val="900"/>
              </a:spcBef>
              <a:buFont typeface="Wingdings" panose="05000000000000000000" pitchFamily="2" charset="2"/>
              <a:buChar char=""/>
              <a:defRPr sz="2400" kern="1200">
                <a:solidFill>
                  <a:schemeClr val="tx1"/>
                </a:solidFill>
                <a:latin typeface="Bebas Neue Bold" panose="020B0606020202050201" pitchFamily="34" charset="0"/>
                <a:ea typeface="A-OTF Shin Go Pro L" panose="020B0300000000000000" pitchFamily="34" charset="-128"/>
                <a:cs typeface="+mn-cs"/>
              </a:defRPr>
            </a:lvl3pPr>
            <a:lvl4pPr marL="150876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4pPr>
            <a:lvl5pPr marL="1920240" indent="-342900" algn="l" defTabSz="1371600" rtl="0" eaLnBrk="1" latinLnBrk="0" hangingPunct="1">
              <a:lnSpc>
                <a:spcPct val="90000"/>
              </a:lnSpc>
              <a:spcBef>
                <a:spcPts val="900"/>
              </a:spcBef>
              <a:buFont typeface="Wingdings" panose="05000000000000000000" pitchFamily="2" charset="2"/>
              <a:buChar char=""/>
              <a:defRPr sz="2100" kern="1200">
                <a:solidFill>
                  <a:schemeClr val="tx1"/>
                </a:solidFill>
                <a:latin typeface="Bebas Neue Bold" panose="020B0606020202050201" pitchFamily="34" charset="0"/>
                <a:ea typeface="A-OTF Shin Go Pro L" panose="020B0300000000000000" pitchFamily="34" charset="-128"/>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r>
              <a:rPr lang="en-US" altLang="ja-JP" sz="2800" dirty="0"/>
              <a:t>※</a:t>
            </a:r>
            <a:r>
              <a:rPr lang="ja-JP" altLang="en-US" sz="2800" dirty="0"/>
              <a:t>「ホットペッパー」は株式会社リクルート様の登録商標です。</a:t>
            </a:r>
            <a:endParaRPr lang="en-US" altLang="ja-JP" sz="2800" dirty="0"/>
          </a:p>
          <a:p>
            <a:r>
              <a:rPr lang="en-US" altLang="ja-JP" sz="2800" dirty="0"/>
              <a:t>※</a:t>
            </a:r>
            <a:r>
              <a:rPr lang="ja-JP" altLang="en-US" sz="2800" dirty="0"/>
              <a:t>「</a:t>
            </a:r>
            <a:r>
              <a:rPr lang="en-US" altLang="ja-JP" sz="2800" dirty="0"/>
              <a:t>HatPepper</a:t>
            </a:r>
            <a:r>
              <a:rPr lang="ja-JP" altLang="en-US" sz="2800" dirty="0"/>
              <a:t>」は登録商標ではありません。安心。</a:t>
            </a:r>
            <a:endParaRPr kumimoji="1" lang="ja-JP" altLang="en-US" sz="2800" dirty="0"/>
          </a:p>
        </p:txBody>
      </p:sp>
      <p:sp>
        <p:nvSpPr>
          <p:cNvPr id="10" name="テキスト プレースホルダー 2">
            <a:extLst>
              <a:ext uri="{FF2B5EF4-FFF2-40B4-BE49-F238E27FC236}">
                <a16:creationId xmlns:a16="http://schemas.microsoft.com/office/drawing/2014/main" id="{C166BEB7-685E-27A8-BBD0-21E4DA3D779C}"/>
              </a:ext>
            </a:extLst>
          </p:cNvPr>
          <p:cNvSpPr txBox="1">
            <a:spLocks/>
          </p:cNvSpPr>
          <p:nvPr/>
        </p:nvSpPr>
        <p:spPr>
          <a:xfrm>
            <a:off x="900512" y="1355952"/>
            <a:ext cx="15773400" cy="1083597"/>
          </a:xfrm>
          <a:prstGeom prst="rect">
            <a:avLst/>
          </a:prstGeom>
        </p:spPr>
        <p:txBody>
          <a:bodyPr bIns="46800" numCol="1" spcCol="0"/>
          <a:lstStyle>
            <a:lvl1pPr marL="742950" indent="-742950" algn="l" defTabSz="1371600" rtl="0" eaLnBrk="1" latinLnBrk="0" hangingPunct="1">
              <a:lnSpc>
                <a:spcPct val="110000"/>
              </a:lnSpc>
              <a:spcBef>
                <a:spcPts val="1500"/>
              </a:spcBef>
              <a:buFont typeface="+mj-lt"/>
              <a:buAutoNum type="arabicPeriod"/>
              <a:defRPr sz="40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1pPr>
            <a:lvl2pPr marL="1489075" indent="-733425" algn="l" defTabSz="1371600" rtl="0" eaLnBrk="1" latinLnBrk="0" hangingPunct="1">
              <a:lnSpc>
                <a:spcPct val="110000"/>
              </a:lnSpc>
              <a:spcBef>
                <a:spcPts val="750"/>
              </a:spcBef>
              <a:buFont typeface="+mj-lt"/>
              <a:buAutoNum type="arabicPeriod"/>
              <a:tabLst/>
              <a:defRPr sz="40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2pPr>
            <a:lvl3pPr marL="2368550" indent="-806450" algn="l" defTabSz="1371600" rtl="0" eaLnBrk="1" latinLnBrk="0" hangingPunct="1">
              <a:lnSpc>
                <a:spcPct val="110000"/>
              </a:lnSpc>
              <a:spcBef>
                <a:spcPts val="900"/>
              </a:spcBef>
              <a:buFont typeface="+mj-lt"/>
              <a:buAutoNum type="arabicPeriod"/>
              <a:tabLst/>
              <a:defRPr sz="40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3pPr>
            <a:lvl4pPr marL="3027363" indent="-757238" algn="l" defTabSz="1371600" rtl="0" eaLnBrk="1" latinLnBrk="0" hangingPunct="1">
              <a:lnSpc>
                <a:spcPct val="110000"/>
              </a:lnSpc>
              <a:spcBef>
                <a:spcPts val="900"/>
              </a:spcBef>
              <a:buFont typeface="+mj-lt"/>
              <a:buAutoNum type="arabicPeriod"/>
              <a:tabLst>
                <a:tab pos="2660650" algn="l"/>
              </a:tabLst>
              <a:defRPr sz="36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4pPr>
            <a:lvl5pPr marL="3833813" indent="-903288" algn="l" defTabSz="1371600" rtl="0" eaLnBrk="1" latinLnBrk="0" hangingPunct="1">
              <a:lnSpc>
                <a:spcPct val="110000"/>
              </a:lnSpc>
              <a:spcBef>
                <a:spcPts val="900"/>
              </a:spcBef>
              <a:buFont typeface="+mj-lt"/>
              <a:buAutoNum type="arabicPeriod"/>
              <a:tabLst/>
              <a:defRPr sz="3600" kern="1200">
                <a:solidFill>
                  <a:schemeClr val="tx1"/>
                </a:solidFill>
                <a:latin typeface="M+ 1c light" panose="020B0403020204020204" pitchFamily="50" charset="-128"/>
                <a:ea typeface="M+ 1c light" panose="020B0403020204020204" pitchFamily="50" charset="-128"/>
                <a:cs typeface="M+ 1c light" panose="020B0403020204020204" pitchFamily="50" charset="-128"/>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a:lstStyle>
          <a:p>
            <a:pPr marL="0" indent="0">
              <a:buNone/>
            </a:pPr>
            <a:r>
              <a:rPr kumimoji="1" lang="ja-JP" altLang="en-US" sz="5400" dirty="0"/>
              <a:t>アプリケーション「</a:t>
            </a:r>
            <a:r>
              <a:rPr kumimoji="1" lang="en-US" altLang="ja-JP" sz="5400" dirty="0"/>
              <a:t>HatPepper</a:t>
            </a:r>
            <a:r>
              <a:rPr kumimoji="1" lang="ja-JP" altLang="en-US" sz="5400" dirty="0"/>
              <a:t>」</a:t>
            </a:r>
            <a:r>
              <a:rPr kumimoji="1" lang="en-US" altLang="ja-JP" sz="5400" baseline="30000" dirty="0"/>
              <a:t>※</a:t>
            </a:r>
            <a:endParaRPr kumimoji="1" lang="en-US" altLang="ja-JP" dirty="0">
              <a:solidFill>
                <a:srgbClr val="C00000"/>
              </a:solidFill>
            </a:endParaRPr>
          </a:p>
        </p:txBody>
      </p:sp>
      <p:pic>
        <p:nvPicPr>
          <p:cNvPr id="12" name="図 11">
            <a:extLst>
              <a:ext uri="{FF2B5EF4-FFF2-40B4-BE49-F238E27FC236}">
                <a16:creationId xmlns:a16="http://schemas.microsoft.com/office/drawing/2014/main" id="{5613956A-7710-6203-E456-EEE23D92BB20}"/>
              </a:ext>
            </a:extLst>
          </p:cNvPr>
          <p:cNvPicPr>
            <a:picLocks noChangeAspect="1"/>
          </p:cNvPicPr>
          <p:nvPr/>
        </p:nvPicPr>
        <p:blipFill>
          <a:blip r:embed="rId3"/>
          <a:stretch>
            <a:fillRect/>
          </a:stretch>
        </p:blipFill>
        <p:spPr>
          <a:xfrm>
            <a:off x="9087519" y="2541293"/>
            <a:ext cx="8980333" cy="3345615"/>
          </a:xfrm>
          <a:prstGeom prst="rect">
            <a:avLst/>
          </a:prstGeom>
        </p:spPr>
      </p:pic>
      <p:sp>
        <p:nvSpPr>
          <p:cNvPr id="2" name="吹き出し: 四角形 1">
            <a:extLst>
              <a:ext uri="{FF2B5EF4-FFF2-40B4-BE49-F238E27FC236}">
                <a16:creationId xmlns:a16="http://schemas.microsoft.com/office/drawing/2014/main" id="{55051133-45AC-EED2-B96B-EFAB9142051B}"/>
              </a:ext>
            </a:extLst>
          </p:cNvPr>
          <p:cNvSpPr/>
          <p:nvPr/>
        </p:nvSpPr>
        <p:spPr>
          <a:xfrm>
            <a:off x="1229065" y="3626786"/>
            <a:ext cx="6705600" cy="2075543"/>
          </a:xfrm>
          <a:prstGeom prst="wedgeRectCallout">
            <a:avLst>
              <a:gd name="adj1" fmla="val -3261"/>
              <a:gd name="adj2" fmla="val -79458"/>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これこそが価値の本質</a:t>
            </a:r>
          </a:p>
        </p:txBody>
      </p:sp>
    </p:spTree>
    <p:extLst>
      <p:ext uri="{BB962C8B-B14F-4D97-AF65-F5344CB8AC3E}">
        <p14:creationId xmlns:p14="http://schemas.microsoft.com/office/powerpoint/2010/main" val="14580317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EDC0CF-4D59-84A5-27F5-83CF7AA3BC8B}"/>
            </a:ext>
          </a:extLst>
        </p:cNvPr>
        <p:cNvGrpSpPr/>
        <p:nvPr/>
      </p:nvGrpSpPr>
      <p:grpSpPr>
        <a:xfrm>
          <a:off x="0" y="0"/>
          <a:ext cx="0" cy="0"/>
          <a:chOff x="0" y="0"/>
          <a:chExt cx="0" cy="0"/>
        </a:xfrm>
      </p:grpSpPr>
      <p:pic>
        <p:nvPicPr>
          <p:cNvPr id="18" name="図 17">
            <a:extLst>
              <a:ext uri="{FF2B5EF4-FFF2-40B4-BE49-F238E27FC236}">
                <a16:creationId xmlns:a16="http://schemas.microsoft.com/office/drawing/2014/main" id="{1DF54BEF-F042-434B-45C2-5F337CD94E75}"/>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113AAA93-6383-51DF-1FBA-54E0306B39FB}"/>
              </a:ext>
            </a:extLst>
          </p:cNvPr>
          <p:cNvSpPr>
            <a:spLocks noGrp="1"/>
          </p:cNvSpPr>
          <p:nvPr>
            <p:ph type="title"/>
          </p:nvPr>
        </p:nvSpPr>
        <p:spPr/>
        <p:txBody>
          <a:bodyPr/>
          <a:lstStyle/>
          <a:p>
            <a:r>
              <a:rPr kumimoji="1" lang="ja-JP" altLang="en-US" dirty="0"/>
              <a:t>柔軟性と安定度</a:t>
            </a:r>
          </a:p>
        </p:txBody>
      </p:sp>
      <p:sp>
        <p:nvSpPr>
          <p:cNvPr id="2" name="四角形: 角を丸くする 1">
            <a:extLst>
              <a:ext uri="{FF2B5EF4-FFF2-40B4-BE49-F238E27FC236}">
                <a16:creationId xmlns:a16="http://schemas.microsoft.com/office/drawing/2014/main" id="{726444E8-1BF0-C3A6-838C-2552C4C9DE0B}"/>
              </a:ext>
            </a:extLst>
          </p:cNvPr>
          <p:cNvSpPr/>
          <p:nvPr/>
        </p:nvSpPr>
        <p:spPr>
          <a:xfrm>
            <a:off x="3693887" y="2625660"/>
            <a:ext cx="13657942" cy="2224436"/>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テキスト ボックス 2">
            <a:extLst>
              <a:ext uri="{FF2B5EF4-FFF2-40B4-BE49-F238E27FC236}">
                <a16:creationId xmlns:a16="http://schemas.microsoft.com/office/drawing/2014/main" id="{7ECAA5E4-37A2-0E1A-0106-D96DCDAF9FB3}"/>
              </a:ext>
            </a:extLst>
          </p:cNvPr>
          <p:cNvSpPr txBox="1"/>
          <p:nvPr/>
        </p:nvSpPr>
        <p:spPr>
          <a:xfrm>
            <a:off x="13879260"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6" name="テキスト ボックス 5">
            <a:extLst>
              <a:ext uri="{FF2B5EF4-FFF2-40B4-BE49-F238E27FC236}">
                <a16:creationId xmlns:a16="http://schemas.microsoft.com/office/drawing/2014/main" id="{C6996D1F-CBC4-C7AF-B901-2B30BAF8FB82}"/>
              </a:ext>
            </a:extLst>
          </p:cNvPr>
          <p:cNvSpPr txBox="1"/>
          <p:nvPr/>
        </p:nvSpPr>
        <p:spPr>
          <a:xfrm>
            <a:off x="15683382"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7" name="四角形: 角を丸くする 6">
            <a:extLst>
              <a:ext uri="{FF2B5EF4-FFF2-40B4-BE49-F238E27FC236}">
                <a16:creationId xmlns:a16="http://schemas.microsoft.com/office/drawing/2014/main" id="{43C4FC31-1816-B5EF-6E63-790900E12B4F}"/>
              </a:ext>
            </a:extLst>
          </p:cNvPr>
          <p:cNvSpPr/>
          <p:nvPr/>
        </p:nvSpPr>
        <p:spPr>
          <a:xfrm>
            <a:off x="3686628" y="5031567"/>
            <a:ext cx="13657942" cy="1559067"/>
          </a:xfrm>
          <a:prstGeom prst="roundRect">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四角形: 角を丸くする 7">
            <a:extLst>
              <a:ext uri="{FF2B5EF4-FFF2-40B4-BE49-F238E27FC236}">
                <a16:creationId xmlns:a16="http://schemas.microsoft.com/office/drawing/2014/main" id="{240E29BF-0133-4690-64A7-D59E3DA62C5B}"/>
              </a:ext>
            </a:extLst>
          </p:cNvPr>
          <p:cNvSpPr/>
          <p:nvPr/>
        </p:nvSpPr>
        <p:spPr>
          <a:xfrm>
            <a:off x="3693887" y="6772105"/>
            <a:ext cx="13650683" cy="2647665"/>
          </a:xfrm>
          <a:prstGeom prst="roundRect">
            <a:avLst>
              <a:gd name="adj" fmla="val 10152"/>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85019385-33BD-AC06-431A-99968778AC5B}"/>
              </a:ext>
            </a:extLst>
          </p:cNvPr>
          <p:cNvSpPr txBox="1"/>
          <p:nvPr/>
        </p:nvSpPr>
        <p:spPr>
          <a:xfrm>
            <a:off x="14340924" y="3493313"/>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高</a:t>
            </a:r>
          </a:p>
        </p:txBody>
      </p:sp>
      <p:sp>
        <p:nvSpPr>
          <p:cNvPr id="10" name="テキスト ボックス 9">
            <a:extLst>
              <a:ext uri="{FF2B5EF4-FFF2-40B4-BE49-F238E27FC236}">
                <a16:creationId xmlns:a16="http://schemas.microsoft.com/office/drawing/2014/main" id="{A3957724-0D12-7645-53A2-C3DDD9DBD123}"/>
              </a:ext>
            </a:extLst>
          </p:cNvPr>
          <p:cNvSpPr txBox="1"/>
          <p:nvPr/>
        </p:nvSpPr>
        <p:spPr>
          <a:xfrm>
            <a:off x="14340923" y="5507145"/>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中</a:t>
            </a:r>
          </a:p>
        </p:txBody>
      </p:sp>
      <p:sp>
        <p:nvSpPr>
          <p:cNvPr id="11" name="テキスト ボックス 10">
            <a:extLst>
              <a:ext uri="{FF2B5EF4-FFF2-40B4-BE49-F238E27FC236}">
                <a16:creationId xmlns:a16="http://schemas.microsoft.com/office/drawing/2014/main" id="{05158530-08FB-0828-90E6-951A61CC05C5}"/>
              </a:ext>
            </a:extLst>
          </p:cNvPr>
          <p:cNvSpPr txBox="1"/>
          <p:nvPr/>
        </p:nvSpPr>
        <p:spPr>
          <a:xfrm>
            <a:off x="14340921" y="7774457"/>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12" name="テキスト ボックス 11">
            <a:extLst>
              <a:ext uri="{FF2B5EF4-FFF2-40B4-BE49-F238E27FC236}">
                <a16:creationId xmlns:a16="http://schemas.microsoft.com/office/drawing/2014/main" id="{CA526B00-FC4D-0DF7-0BFF-07CFB057BBDD}"/>
              </a:ext>
            </a:extLst>
          </p:cNvPr>
          <p:cNvSpPr txBox="1"/>
          <p:nvPr/>
        </p:nvSpPr>
        <p:spPr>
          <a:xfrm>
            <a:off x="16145045" y="3491627"/>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3" name="テキスト ボックス 12">
            <a:extLst>
              <a:ext uri="{FF2B5EF4-FFF2-40B4-BE49-F238E27FC236}">
                <a16:creationId xmlns:a16="http://schemas.microsoft.com/office/drawing/2014/main" id="{036A7DA7-2E69-8E60-6DD4-421C3162E95F}"/>
              </a:ext>
            </a:extLst>
          </p:cNvPr>
          <p:cNvSpPr txBox="1"/>
          <p:nvPr/>
        </p:nvSpPr>
        <p:spPr>
          <a:xfrm>
            <a:off x="16145045" y="5505459"/>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中</a:t>
            </a:r>
          </a:p>
        </p:txBody>
      </p:sp>
      <p:sp>
        <p:nvSpPr>
          <p:cNvPr id="14" name="テキスト ボックス 13">
            <a:extLst>
              <a:ext uri="{FF2B5EF4-FFF2-40B4-BE49-F238E27FC236}">
                <a16:creationId xmlns:a16="http://schemas.microsoft.com/office/drawing/2014/main" id="{5EC7A676-6AE8-364B-F67B-74F48C0AAEA1}"/>
              </a:ext>
            </a:extLst>
          </p:cNvPr>
          <p:cNvSpPr txBox="1"/>
          <p:nvPr/>
        </p:nvSpPr>
        <p:spPr>
          <a:xfrm>
            <a:off x="16145045" y="7772771"/>
            <a:ext cx="646331" cy="646331"/>
          </a:xfrm>
          <a:prstGeom prst="rect">
            <a:avLst/>
          </a:prstGeom>
          <a:noFill/>
        </p:spPr>
        <p:txBody>
          <a:bodyPr wrap="none" rtlCol="0">
            <a:spAutoFit/>
          </a:bodyPr>
          <a:lstStyle/>
          <a:p>
            <a:pPr algn="ct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17" name="乗算記号 16">
            <a:extLst>
              <a:ext uri="{FF2B5EF4-FFF2-40B4-BE49-F238E27FC236}">
                <a16:creationId xmlns:a16="http://schemas.microsoft.com/office/drawing/2014/main" id="{F6090657-C9E6-5B45-6312-F8E5F78F5DD2}"/>
              </a:ext>
            </a:extLst>
          </p:cNvPr>
          <p:cNvSpPr/>
          <p:nvPr/>
        </p:nvSpPr>
        <p:spPr>
          <a:xfrm>
            <a:off x="16492212" y="5031567"/>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乗算記号 18">
            <a:extLst>
              <a:ext uri="{FF2B5EF4-FFF2-40B4-BE49-F238E27FC236}">
                <a16:creationId xmlns:a16="http://schemas.microsoft.com/office/drawing/2014/main" id="{E74E113E-99DD-1DCD-C3C9-3A20D77C3259}"/>
              </a:ext>
            </a:extLst>
          </p:cNvPr>
          <p:cNvSpPr/>
          <p:nvPr/>
        </p:nvSpPr>
        <p:spPr>
          <a:xfrm>
            <a:off x="16492212" y="7267801"/>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矢印: 五方向 4">
            <a:extLst>
              <a:ext uri="{FF2B5EF4-FFF2-40B4-BE49-F238E27FC236}">
                <a16:creationId xmlns:a16="http://schemas.microsoft.com/office/drawing/2014/main" id="{3CECF87C-7BDF-89FA-5A96-668250911ADF}"/>
              </a:ext>
            </a:extLst>
          </p:cNvPr>
          <p:cNvSpPr/>
          <p:nvPr/>
        </p:nvSpPr>
        <p:spPr>
          <a:xfrm>
            <a:off x="389150" y="5370538"/>
            <a:ext cx="3954250" cy="945758"/>
          </a:xfrm>
          <a:prstGeom prst="homePlate">
            <a:avLst/>
          </a:prstGeom>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高価値</a:t>
            </a:r>
          </a:p>
        </p:txBody>
      </p:sp>
    </p:spTree>
    <p:extLst>
      <p:ext uri="{BB962C8B-B14F-4D97-AF65-F5344CB8AC3E}">
        <p14:creationId xmlns:p14="http://schemas.microsoft.com/office/powerpoint/2010/main" val="224153454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E24986-9AD3-5EA3-4799-C4BAF1BEA2F8}"/>
            </a:ext>
          </a:extLst>
        </p:cNvPr>
        <p:cNvGrpSpPr/>
        <p:nvPr/>
      </p:nvGrpSpPr>
      <p:grpSpPr>
        <a:xfrm>
          <a:off x="0" y="0"/>
          <a:ext cx="0" cy="0"/>
          <a:chOff x="0" y="0"/>
          <a:chExt cx="0" cy="0"/>
        </a:xfrm>
      </p:grpSpPr>
      <p:pic>
        <p:nvPicPr>
          <p:cNvPr id="18" name="図 17">
            <a:extLst>
              <a:ext uri="{FF2B5EF4-FFF2-40B4-BE49-F238E27FC236}">
                <a16:creationId xmlns:a16="http://schemas.microsoft.com/office/drawing/2014/main" id="{4126263C-EB32-9BD0-876E-B3B10FD2BD48}"/>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4A226DD9-E5D5-12BC-D01C-3ED283EA055C}"/>
              </a:ext>
            </a:extLst>
          </p:cNvPr>
          <p:cNvSpPr>
            <a:spLocks noGrp="1"/>
          </p:cNvSpPr>
          <p:nvPr>
            <p:ph type="title"/>
          </p:nvPr>
        </p:nvSpPr>
        <p:spPr/>
        <p:txBody>
          <a:bodyPr/>
          <a:lstStyle/>
          <a:p>
            <a:r>
              <a:rPr kumimoji="1" lang="ja-JP" altLang="en-US" dirty="0"/>
              <a:t>柔軟性と安定度</a:t>
            </a:r>
          </a:p>
        </p:txBody>
      </p:sp>
      <p:sp>
        <p:nvSpPr>
          <p:cNvPr id="2" name="四角形: 角を丸くする 1">
            <a:extLst>
              <a:ext uri="{FF2B5EF4-FFF2-40B4-BE49-F238E27FC236}">
                <a16:creationId xmlns:a16="http://schemas.microsoft.com/office/drawing/2014/main" id="{3E4050E5-39BE-22DE-211D-2660B4B89823}"/>
              </a:ext>
            </a:extLst>
          </p:cNvPr>
          <p:cNvSpPr/>
          <p:nvPr/>
        </p:nvSpPr>
        <p:spPr>
          <a:xfrm>
            <a:off x="3693887" y="2625660"/>
            <a:ext cx="13657942" cy="2224436"/>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テキスト ボックス 2">
            <a:extLst>
              <a:ext uri="{FF2B5EF4-FFF2-40B4-BE49-F238E27FC236}">
                <a16:creationId xmlns:a16="http://schemas.microsoft.com/office/drawing/2014/main" id="{B0292294-0E09-FD16-2FD7-DC44E2A1BD68}"/>
              </a:ext>
            </a:extLst>
          </p:cNvPr>
          <p:cNvSpPr txBox="1"/>
          <p:nvPr/>
        </p:nvSpPr>
        <p:spPr>
          <a:xfrm>
            <a:off x="13879260"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6" name="テキスト ボックス 5">
            <a:extLst>
              <a:ext uri="{FF2B5EF4-FFF2-40B4-BE49-F238E27FC236}">
                <a16:creationId xmlns:a16="http://schemas.microsoft.com/office/drawing/2014/main" id="{49489753-D4E8-5A57-2D31-91A581BD699A}"/>
              </a:ext>
            </a:extLst>
          </p:cNvPr>
          <p:cNvSpPr txBox="1"/>
          <p:nvPr/>
        </p:nvSpPr>
        <p:spPr>
          <a:xfrm>
            <a:off x="15683382"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7" name="四角形: 角を丸くする 6">
            <a:extLst>
              <a:ext uri="{FF2B5EF4-FFF2-40B4-BE49-F238E27FC236}">
                <a16:creationId xmlns:a16="http://schemas.microsoft.com/office/drawing/2014/main" id="{AC8BF759-64FB-A390-7DE5-BE3867E8F7BB}"/>
              </a:ext>
            </a:extLst>
          </p:cNvPr>
          <p:cNvSpPr/>
          <p:nvPr/>
        </p:nvSpPr>
        <p:spPr>
          <a:xfrm>
            <a:off x="3686628" y="5031567"/>
            <a:ext cx="13657942" cy="1559067"/>
          </a:xfrm>
          <a:prstGeom prst="roundRect">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四角形: 角を丸くする 7">
            <a:extLst>
              <a:ext uri="{FF2B5EF4-FFF2-40B4-BE49-F238E27FC236}">
                <a16:creationId xmlns:a16="http://schemas.microsoft.com/office/drawing/2014/main" id="{90EC269F-2280-BBD1-D4A9-17C522EDBA9B}"/>
              </a:ext>
            </a:extLst>
          </p:cNvPr>
          <p:cNvSpPr/>
          <p:nvPr/>
        </p:nvSpPr>
        <p:spPr>
          <a:xfrm>
            <a:off x="3693887" y="6772105"/>
            <a:ext cx="13650683" cy="2647665"/>
          </a:xfrm>
          <a:prstGeom prst="roundRect">
            <a:avLst>
              <a:gd name="adj" fmla="val 10152"/>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BEC9F307-19B9-D640-2A5E-7FE30B143096}"/>
              </a:ext>
            </a:extLst>
          </p:cNvPr>
          <p:cNvSpPr txBox="1"/>
          <p:nvPr/>
        </p:nvSpPr>
        <p:spPr>
          <a:xfrm>
            <a:off x="14340924" y="3493313"/>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高</a:t>
            </a:r>
          </a:p>
        </p:txBody>
      </p:sp>
      <p:sp>
        <p:nvSpPr>
          <p:cNvPr id="12" name="テキスト ボックス 11">
            <a:extLst>
              <a:ext uri="{FF2B5EF4-FFF2-40B4-BE49-F238E27FC236}">
                <a16:creationId xmlns:a16="http://schemas.microsoft.com/office/drawing/2014/main" id="{B97E6248-2F30-B11E-FED4-686C8C22862B}"/>
              </a:ext>
            </a:extLst>
          </p:cNvPr>
          <p:cNvSpPr txBox="1"/>
          <p:nvPr/>
        </p:nvSpPr>
        <p:spPr>
          <a:xfrm>
            <a:off x="16145045" y="3491627"/>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7" name="乗算記号 16">
            <a:extLst>
              <a:ext uri="{FF2B5EF4-FFF2-40B4-BE49-F238E27FC236}">
                <a16:creationId xmlns:a16="http://schemas.microsoft.com/office/drawing/2014/main" id="{27F190AF-B126-27A5-B33E-77E18D86A027}"/>
              </a:ext>
            </a:extLst>
          </p:cNvPr>
          <p:cNvSpPr/>
          <p:nvPr/>
        </p:nvSpPr>
        <p:spPr>
          <a:xfrm>
            <a:off x="16627544" y="4136217"/>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乗算記号 18">
            <a:extLst>
              <a:ext uri="{FF2B5EF4-FFF2-40B4-BE49-F238E27FC236}">
                <a16:creationId xmlns:a16="http://schemas.microsoft.com/office/drawing/2014/main" id="{4E9001BD-0DDC-90A0-86DF-C4065017D6AB}"/>
              </a:ext>
            </a:extLst>
          </p:cNvPr>
          <p:cNvSpPr/>
          <p:nvPr/>
        </p:nvSpPr>
        <p:spPr>
          <a:xfrm>
            <a:off x="16657825" y="6289143"/>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矢印: 五方向 4">
            <a:extLst>
              <a:ext uri="{FF2B5EF4-FFF2-40B4-BE49-F238E27FC236}">
                <a16:creationId xmlns:a16="http://schemas.microsoft.com/office/drawing/2014/main" id="{AE539918-EF14-5016-2A51-EA507ED0CF49}"/>
              </a:ext>
            </a:extLst>
          </p:cNvPr>
          <p:cNvSpPr/>
          <p:nvPr/>
        </p:nvSpPr>
        <p:spPr>
          <a:xfrm>
            <a:off x="389150" y="5370538"/>
            <a:ext cx="3954250" cy="945758"/>
          </a:xfrm>
          <a:prstGeom prst="homePlate">
            <a:avLst/>
          </a:prstGeom>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高価値</a:t>
            </a:r>
          </a:p>
        </p:txBody>
      </p:sp>
      <p:sp>
        <p:nvSpPr>
          <p:cNvPr id="15" name="テキスト ボックス 14">
            <a:extLst>
              <a:ext uri="{FF2B5EF4-FFF2-40B4-BE49-F238E27FC236}">
                <a16:creationId xmlns:a16="http://schemas.microsoft.com/office/drawing/2014/main" id="{E017711B-DD30-0D07-6468-C7636372F649}"/>
              </a:ext>
            </a:extLst>
          </p:cNvPr>
          <p:cNvSpPr txBox="1"/>
          <p:nvPr/>
        </p:nvSpPr>
        <p:spPr>
          <a:xfrm>
            <a:off x="13841343" y="5544563"/>
            <a:ext cx="1505540" cy="646331"/>
          </a:xfrm>
          <a:prstGeom prst="rect">
            <a:avLst/>
          </a:prstGeom>
          <a:noFill/>
        </p:spPr>
        <p:txBody>
          <a:bodyPr wrap="none" rtlCol="0">
            <a:spAutoFit/>
          </a:bodyPr>
          <a:lstStyle/>
          <a:p>
            <a:pPr algn="ctr"/>
            <a:r>
              <a:rPr kumimoji="1" lang="ja-JP" altLang="en-US" sz="3600" strike="dblStrike">
                <a:solidFill>
                  <a:srgbClr val="C00000"/>
                </a:solidFill>
                <a:latin typeface="Open Sans Light" panose="020B0306030504020204" pitchFamily="34" charset="0"/>
                <a:ea typeface="M+ 1c light" panose="020B0403020204020204"/>
                <a:cs typeface="Open Sans Light" panose="020B0306030504020204" pitchFamily="34" charset="0"/>
              </a:rPr>
              <a:t>中</a:t>
            </a:r>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16" name="テキスト ボックス 15">
            <a:extLst>
              <a:ext uri="{FF2B5EF4-FFF2-40B4-BE49-F238E27FC236}">
                <a16:creationId xmlns:a16="http://schemas.microsoft.com/office/drawing/2014/main" id="{55E3E503-0525-4F0D-B57C-3509704C2ECA}"/>
              </a:ext>
            </a:extLst>
          </p:cNvPr>
          <p:cNvSpPr txBox="1"/>
          <p:nvPr/>
        </p:nvSpPr>
        <p:spPr>
          <a:xfrm>
            <a:off x="13812938" y="7696877"/>
            <a:ext cx="1505540" cy="646331"/>
          </a:xfrm>
          <a:prstGeom prst="rect">
            <a:avLst/>
          </a:prstGeom>
          <a:noFill/>
        </p:spPr>
        <p:txBody>
          <a:bodyPr wrap="none" rtlCol="0">
            <a:spAutoFit/>
          </a:bodyPr>
          <a:lstStyle/>
          <a:p>
            <a:pPr algn="ctr"/>
            <a:r>
              <a:rPr kumimoji="1" lang="ja-JP" altLang="en-US" sz="3600" strike="dblStrike" dirty="0">
                <a:solidFill>
                  <a:srgbClr val="C00000"/>
                </a:solidFill>
                <a:latin typeface="Open Sans Light" panose="020B0306030504020204" pitchFamily="34" charset="0"/>
                <a:ea typeface="M+ 1c light" panose="020B0403020204020204"/>
                <a:cs typeface="Open Sans Light" panose="020B0306030504020204" pitchFamily="34" charset="0"/>
              </a:rPr>
              <a:t>低</a:t>
            </a: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20" name="テキスト ボックス 19">
            <a:extLst>
              <a:ext uri="{FF2B5EF4-FFF2-40B4-BE49-F238E27FC236}">
                <a16:creationId xmlns:a16="http://schemas.microsoft.com/office/drawing/2014/main" id="{D2A6488D-3A5D-DF53-7DAC-9FAEFB3EDB65}"/>
              </a:ext>
            </a:extLst>
          </p:cNvPr>
          <p:cNvSpPr txBox="1"/>
          <p:nvPr/>
        </p:nvSpPr>
        <p:spPr>
          <a:xfrm>
            <a:off x="15645465" y="5542877"/>
            <a:ext cx="1505540" cy="646331"/>
          </a:xfrm>
          <a:prstGeom prst="rect">
            <a:avLst/>
          </a:prstGeom>
          <a:noFill/>
        </p:spPr>
        <p:txBody>
          <a:bodyPr wrap="none" rtlCol="0">
            <a:spAutoFit/>
          </a:bodyPr>
          <a:lstStyle/>
          <a:p>
            <a:pPr algn="ctr"/>
            <a:r>
              <a:rPr kumimoji="1" lang="ja-JP" altLang="en-US" sz="3600" strike="dblStrike">
                <a:solidFill>
                  <a:srgbClr val="C00000"/>
                </a:solidFill>
                <a:latin typeface="Open Sans Light" panose="020B0306030504020204" pitchFamily="34" charset="0"/>
                <a:ea typeface="M+ 1c light" panose="020B0403020204020204"/>
                <a:cs typeface="Open Sans Light" panose="020B0306030504020204" pitchFamily="34" charset="0"/>
              </a:rPr>
              <a:t>中</a:t>
            </a:r>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21" name="テキスト ボックス 20">
            <a:extLst>
              <a:ext uri="{FF2B5EF4-FFF2-40B4-BE49-F238E27FC236}">
                <a16:creationId xmlns:a16="http://schemas.microsoft.com/office/drawing/2014/main" id="{D0BF2D04-87C9-1495-4DFB-99F7067CD891}"/>
              </a:ext>
            </a:extLst>
          </p:cNvPr>
          <p:cNvSpPr txBox="1"/>
          <p:nvPr/>
        </p:nvSpPr>
        <p:spPr>
          <a:xfrm>
            <a:off x="15617062" y="7695191"/>
            <a:ext cx="1505540" cy="646331"/>
          </a:xfrm>
          <a:prstGeom prst="rect">
            <a:avLst/>
          </a:prstGeom>
          <a:noFill/>
        </p:spPr>
        <p:txBody>
          <a:bodyPr wrap="none" rtlCol="0">
            <a:spAutoFit/>
          </a:bodyPr>
          <a:lstStyle/>
          <a:p>
            <a:pPr algn="ctr"/>
            <a:r>
              <a:rPr kumimoji="1" lang="ja-JP" altLang="en-US" sz="3600" strike="dblStrike" dirty="0">
                <a:solidFill>
                  <a:srgbClr val="C00000"/>
                </a:solidFill>
                <a:latin typeface="Open Sans Light" panose="020B0306030504020204" pitchFamily="34" charset="0"/>
                <a:ea typeface="M+ 1c light" panose="020B0403020204020204"/>
                <a:cs typeface="Open Sans Light" panose="020B0306030504020204" pitchFamily="34" charset="0"/>
              </a:rPr>
              <a:t>高</a:t>
            </a: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Tree>
    <p:extLst>
      <p:ext uri="{BB962C8B-B14F-4D97-AF65-F5344CB8AC3E}">
        <p14:creationId xmlns:p14="http://schemas.microsoft.com/office/powerpoint/2010/main" val="7464201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9">
            <a:extLst>
              <a:ext uri="{FF2B5EF4-FFF2-40B4-BE49-F238E27FC236}">
                <a16:creationId xmlns:a16="http://schemas.microsoft.com/office/drawing/2014/main" id="{FD17A0D3-B73E-4887-8687-A6419993AA6A}"/>
              </a:ext>
            </a:extLst>
          </p:cNvPr>
          <p:cNvSpPr>
            <a:spLocks noGrp="1"/>
          </p:cNvSpPr>
          <p:nvPr>
            <p:ph idx="1"/>
          </p:nvPr>
        </p:nvSpPr>
        <p:spPr>
          <a:xfrm>
            <a:off x="2206735" y="1540042"/>
            <a:ext cx="13865901" cy="8277723"/>
          </a:xfrm>
        </p:spPr>
        <p:txBody>
          <a:bodyPr anchor="ctr"/>
          <a:lstStyle/>
          <a:p>
            <a:pPr marL="0" indent="0">
              <a:buNone/>
            </a:pPr>
            <a:r>
              <a:rPr kumimoji="1" lang="ja-JP" altLang="en-US" dirty="0"/>
              <a:t>今日お話しすることは、あくまで私の解釈です</a:t>
            </a:r>
            <a:endParaRPr kumimoji="1" lang="en-US" altLang="ja-JP" dirty="0"/>
          </a:p>
          <a:p>
            <a:pPr marL="0" indent="0">
              <a:buNone/>
            </a:pPr>
            <a:endParaRPr kumimoji="1" lang="en-US" altLang="ja-JP" dirty="0"/>
          </a:p>
          <a:p>
            <a:pPr marL="571500" indent="-571500">
              <a:buFont typeface="Arial" panose="020B0604020202020204" pitchFamily="34" charset="0"/>
              <a:buChar char="•"/>
            </a:pPr>
            <a:r>
              <a:rPr kumimoji="1" lang="ja-JP" altLang="en-US" dirty="0"/>
              <a:t>極端に要約しているので、これがすべてではありません</a:t>
            </a:r>
            <a:endParaRPr kumimoji="1" lang="en-US" altLang="ja-JP" dirty="0"/>
          </a:p>
          <a:p>
            <a:pPr marL="571500" indent="-571500">
              <a:buFont typeface="Arial" panose="020B0604020202020204" pitchFamily="34" charset="0"/>
              <a:buChar char="•"/>
            </a:pPr>
            <a:r>
              <a:rPr kumimoji="1" lang="ja-JP" altLang="en-US" dirty="0"/>
              <a:t>またあえて拡大解釈している箇所もあります</a:t>
            </a:r>
            <a:endParaRPr kumimoji="1" lang="en-US" altLang="ja-JP" dirty="0"/>
          </a:p>
          <a:p>
            <a:pPr marL="571500" indent="-571500">
              <a:buFont typeface="Arial" panose="020B0604020202020204" pitchFamily="34" charset="0"/>
              <a:buChar char="•"/>
            </a:pPr>
            <a:r>
              <a:rPr kumimoji="1" lang="ja-JP" altLang="en-US" dirty="0"/>
              <a:t>書籍の記載とやや矛盾する点もあります</a:t>
            </a:r>
            <a:endParaRPr kumimoji="1" lang="en-US" altLang="ja-JP" dirty="0"/>
          </a:p>
          <a:p>
            <a:pPr marL="0" indent="0">
              <a:buNone/>
            </a:pPr>
            <a:endParaRPr kumimoji="1" lang="en-US" altLang="ja-JP" dirty="0"/>
          </a:p>
          <a:p>
            <a:pPr marL="0" indent="0">
              <a:buNone/>
            </a:pPr>
            <a:r>
              <a:rPr kumimoji="1" lang="ja-JP" altLang="en-US" dirty="0"/>
              <a:t>しかし、私は今日お話しする内容こそ</a:t>
            </a:r>
            <a:r>
              <a:rPr kumimoji="1" lang="ja-JP" altLang="en-US"/>
              <a:t>、</a:t>
            </a:r>
            <a:r>
              <a:rPr kumimoji="1" lang="en-US" altLang="ja-JP"/>
              <a:t>Clean</a:t>
            </a:r>
            <a:r>
              <a:rPr kumimoji="1" lang="ja-JP" altLang="en-US"/>
              <a:t> </a:t>
            </a:r>
            <a:r>
              <a:rPr kumimoji="1" lang="en-US" altLang="ja-JP"/>
              <a:t>Architecture</a:t>
            </a:r>
            <a:r>
              <a:rPr kumimoji="1" lang="ja-JP" altLang="en-US" dirty="0"/>
              <a:t>の本質だと思っています。</a:t>
            </a:r>
            <a:endParaRPr kumimoji="1" lang="en-US" altLang="ja-JP" dirty="0"/>
          </a:p>
        </p:txBody>
      </p:sp>
      <p:sp>
        <p:nvSpPr>
          <p:cNvPr id="3" name="タイトル 2">
            <a:extLst>
              <a:ext uri="{FF2B5EF4-FFF2-40B4-BE49-F238E27FC236}">
                <a16:creationId xmlns:a16="http://schemas.microsoft.com/office/drawing/2014/main" id="{2283206F-FAA6-4215-8587-D1866D704E26}"/>
              </a:ext>
            </a:extLst>
          </p:cNvPr>
          <p:cNvSpPr>
            <a:spLocks noGrp="1"/>
          </p:cNvSpPr>
          <p:nvPr>
            <p:ph type="title"/>
          </p:nvPr>
        </p:nvSpPr>
        <p:spPr/>
        <p:txBody>
          <a:bodyPr/>
          <a:lstStyle/>
          <a:p>
            <a:r>
              <a:rPr kumimoji="1" lang="ja-JP" altLang="en-US"/>
              <a:t>注意事項</a:t>
            </a:r>
          </a:p>
        </p:txBody>
      </p:sp>
    </p:spTree>
    <p:extLst>
      <p:ext uri="{BB962C8B-B14F-4D97-AF65-F5344CB8AC3E}">
        <p14:creationId xmlns:p14="http://schemas.microsoft.com/office/powerpoint/2010/main" val="280105567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60535B-1BBB-7967-A8EF-8D3866685A53}"/>
            </a:ext>
          </a:extLst>
        </p:cNvPr>
        <p:cNvGrpSpPr/>
        <p:nvPr/>
      </p:nvGrpSpPr>
      <p:grpSpPr>
        <a:xfrm>
          <a:off x="0" y="0"/>
          <a:ext cx="0" cy="0"/>
          <a:chOff x="0" y="0"/>
          <a:chExt cx="0" cy="0"/>
        </a:xfrm>
      </p:grpSpPr>
      <p:pic>
        <p:nvPicPr>
          <p:cNvPr id="18" name="図 17">
            <a:extLst>
              <a:ext uri="{FF2B5EF4-FFF2-40B4-BE49-F238E27FC236}">
                <a16:creationId xmlns:a16="http://schemas.microsoft.com/office/drawing/2014/main" id="{71294DED-64E5-4E83-B428-36C47C42784B}"/>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6900A42A-7833-6D4F-02C3-17B79BDAA54B}"/>
              </a:ext>
            </a:extLst>
          </p:cNvPr>
          <p:cNvSpPr>
            <a:spLocks noGrp="1"/>
          </p:cNvSpPr>
          <p:nvPr>
            <p:ph type="title"/>
          </p:nvPr>
        </p:nvSpPr>
        <p:spPr/>
        <p:txBody>
          <a:bodyPr/>
          <a:lstStyle/>
          <a:p>
            <a:r>
              <a:rPr kumimoji="1" lang="ja-JP" altLang="en-US" dirty="0"/>
              <a:t>柔軟性と安定度</a:t>
            </a:r>
          </a:p>
        </p:txBody>
      </p:sp>
      <p:sp>
        <p:nvSpPr>
          <p:cNvPr id="2" name="四角形: 角を丸くする 1">
            <a:extLst>
              <a:ext uri="{FF2B5EF4-FFF2-40B4-BE49-F238E27FC236}">
                <a16:creationId xmlns:a16="http://schemas.microsoft.com/office/drawing/2014/main" id="{9064A90A-440A-E0CE-BB24-892FC09CC3BA}"/>
              </a:ext>
            </a:extLst>
          </p:cNvPr>
          <p:cNvSpPr/>
          <p:nvPr/>
        </p:nvSpPr>
        <p:spPr>
          <a:xfrm>
            <a:off x="3693887" y="2625660"/>
            <a:ext cx="13657942" cy="2224436"/>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テキスト ボックス 2">
            <a:extLst>
              <a:ext uri="{FF2B5EF4-FFF2-40B4-BE49-F238E27FC236}">
                <a16:creationId xmlns:a16="http://schemas.microsoft.com/office/drawing/2014/main" id="{1ADB376C-3B5D-6E76-60EC-482A54971DF8}"/>
              </a:ext>
            </a:extLst>
          </p:cNvPr>
          <p:cNvSpPr txBox="1"/>
          <p:nvPr/>
        </p:nvSpPr>
        <p:spPr>
          <a:xfrm>
            <a:off x="13879260"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6" name="テキスト ボックス 5">
            <a:extLst>
              <a:ext uri="{FF2B5EF4-FFF2-40B4-BE49-F238E27FC236}">
                <a16:creationId xmlns:a16="http://schemas.microsoft.com/office/drawing/2014/main" id="{190C29CC-3B87-D8D5-C499-3500DF62B9D8}"/>
              </a:ext>
            </a:extLst>
          </p:cNvPr>
          <p:cNvSpPr txBox="1"/>
          <p:nvPr/>
        </p:nvSpPr>
        <p:spPr>
          <a:xfrm>
            <a:off x="15683382"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7" name="四角形: 角を丸くする 6">
            <a:extLst>
              <a:ext uri="{FF2B5EF4-FFF2-40B4-BE49-F238E27FC236}">
                <a16:creationId xmlns:a16="http://schemas.microsoft.com/office/drawing/2014/main" id="{F7736050-F8E8-DD33-2DF1-828A8E0382F4}"/>
              </a:ext>
            </a:extLst>
          </p:cNvPr>
          <p:cNvSpPr/>
          <p:nvPr/>
        </p:nvSpPr>
        <p:spPr>
          <a:xfrm>
            <a:off x="3686628" y="5031567"/>
            <a:ext cx="13657942" cy="1559067"/>
          </a:xfrm>
          <a:prstGeom prst="roundRect">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四角形: 角を丸くする 7">
            <a:extLst>
              <a:ext uri="{FF2B5EF4-FFF2-40B4-BE49-F238E27FC236}">
                <a16:creationId xmlns:a16="http://schemas.microsoft.com/office/drawing/2014/main" id="{C6B65DAE-BF5C-DC5A-695B-AE4951B25397}"/>
              </a:ext>
            </a:extLst>
          </p:cNvPr>
          <p:cNvSpPr/>
          <p:nvPr/>
        </p:nvSpPr>
        <p:spPr>
          <a:xfrm>
            <a:off x="3693887" y="6772105"/>
            <a:ext cx="13650683" cy="2647665"/>
          </a:xfrm>
          <a:prstGeom prst="roundRect">
            <a:avLst>
              <a:gd name="adj" fmla="val 10152"/>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F090D62E-C4BE-CA98-64BB-725036CCF666}"/>
              </a:ext>
            </a:extLst>
          </p:cNvPr>
          <p:cNvSpPr txBox="1"/>
          <p:nvPr/>
        </p:nvSpPr>
        <p:spPr>
          <a:xfrm>
            <a:off x="14340924" y="3493313"/>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高</a:t>
            </a:r>
          </a:p>
        </p:txBody>
      </p:sp>
      <p:sp>
        <p:nvSpPr>
          <p:cNvPr id="12" name="テキスト ボックス 11">
            <a:extLst>
              <a:ext uri="{FF2B5EF4-FFF2-40B4-BE49-F238E27FC236}">
                <a16:creationId xmlns:a16="http://schemas.microsoft.com/office/drawing/2014/main" id="{9D09A406-3428-BAC5-1723-E4A11AB93892}"/>
              </a:ext>
            </a:extLst>
          </p:cNvPr>
          <p:cNvSpPr txBox="1"/>
          <p:nvPr/>
        </p:nvSpPr>
        <p:spPr>
          <a:xfrm>
            <a:off x="16145045" y="3491627"/>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7" name="乗算記号 16">
            <a:extLst>
              <a:ext uri="{FF2B5EF4-FFF2-40B4-BE49-F238E27FC236}">
                <a16:creationId xmlns:a16="http://schemas.microsoft.com/office/drawing/2014/main" id="{174040B6-D6B6-B8A1-A9E4-B52FCF122ECC}"/>
              </a:ext>
            </a:extLst>
          </p:cNvPr>
          <p:cNvSpPr/>
          <p:nvPr/>
        </p:nvSpPr>
        <p:spPr>
          <a:xfrm>
            <a:off x="16627544" y="4136217"/>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乗算記号 18">
            <a:extLst>
              <a:ext uri="{FF2B5EF4-FFF2-40B4-BE49-F238E27FC236}">
                <a16:creationId xmlns:a16="http://schemas.microsoft.com/office/drawing/2014/main" id="{239BCA75-FAD1-EE93-186E-42CC9A09DBCE}"/>
              </a:ext>
            </a:extLst>
          </p:cNvPr>
          <p:cNvSpPr/>
          <p:nvPr/>
        </p:nvSpPr>
        <p:spPr>
          <a:xfrm>
            <a:off x="16657825" y="6289143"/>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5" name="テキスト ボックス 14">
            <a:extLst>
              <a:ext uri="{FF2B5EF4-FFF2-40B4-BE49-F238E27FC236}">
                <a16:creationId xmlns:a16="http://schemas.microsoft.com/office/drawing/2014/main" id="{1AE3D57F-E568-0A08-EAAF-DCADB35BC4A7}"/>
              </a:ext>
            </a:extLst>
          </p:cNvPr>
          <p:cNvSpPr txBox="1"/>
          <p:nvPr/>
        </p:nvSpPr>
        <p:spPr>
          <a:xfrm>
            <a:off x="13841343" y="5544563"/>
            <a:ext cx="1505540" cy="646331"/>
          </a:xfrm>
          <a:prstGeom prst="rect">
            <a:avLst/>
          </a:prstGeom>
          <a:noFill/>
        </p:spPr>
        <p:txBody>
          <a:bodyPr wrap="none" rtlCol="0">
            <a:spAutoFit/>
          </a:bodyPr>
          <a:lstStyle/>
          <a:p>
            <a:pPr algn="ctr"/>
            <a:r>
              <a:rPr kumimoji="1" lang="ja-JP" altLang="en-US" sz="3600" strike="dblStrike">
                <a:solidFill>
                  <a:srgbClr val="C00000"/>
                </a:solidFill>
                <a:latin typeface="Open Sans Light" panose="020B0306030504020204" pitchFamily="34" charset="0"/>
                <a:ea typeface="M+ 1c light" panose="020B0403020204020204"/>
                <a:cs typeface="Open Sans Light" panose="020B0306030504020204" pitchFamily="34" charset="0"/>
              </a:rPr>
              <a:t>中</a:t>
            </a:r>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16" name="テキスト ボックス 15">
            <a:extLst>
              <a:ext uri="{FF2B5EF4-FFF2-40B4-BE49-F238E27FC236}">
                <a16:creationId xmlns:a16="http://schemas.microsoft.com/office/drawing/2014/main" id="{CEBFB2DC-B61C-3AAF-C460-52F2EC08311D}"/>
              </a:ext>
            </a:extLst>
          </p:cNvPr>
          <p:cNvSpPr txBox="1"/>
          <p:nvPr/>
        </p:nvSpPr>
        <p:spPr>
          <a:xfrm>
            <a:off x="13812938" y="7696877"/>
            <a:ext cx="1505540" cy="646331"/>
          </a:xfrm>
          <a:prstGeom prst="rect">
            <a:avLst/>
          </a:prstGeom>
          <a:noFill/>
        </p:spPr>
        <p:txBody>
          <a:bodyPr wrap="none" rtlCol="0">
            <a:spAutoFit/>
          </a:bodyPr>
          <a:lstStyle/>
          <a:p>
            <a:pPr algn="ctr"/>
            <a:r>
              <a:rPr kumimoji="1" lang="ja-JP" altLang="en-US" sz="3600" strike="dblStrike" dirty="0">
                <a:solidFill>
                  <a:srgbClr val="C00000"/>
                </a:solidFill>
                <a:latin typeface="Open Sans Light" panose="020B0306030504020204" pitchFamily="34" charset="0"/>
                <a:ea typeface="M+ 1c light" panose="020B0403020204020204"/>
                <a:cs typeface="Open Sans Light" panose="020B0306030504020204" pitchFamily="34" charset="0"/>
              </a:rPr>
              <a:t>低</a:t>
            </a: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20" name="テキスト ボックス 19">
            <a:extLst>
              <a:ext uri="{FF2B5EF4-FFF2-40B4-BE49-F238E27FC236}">
                <a16:creationId xmlns:a16="http://schemas.microsoft.com/office/drawing/2014/main" id="{A2F1BFD7-2555-F82D-EC0A-725E705994A6}"/>
              </a:ext>
            </a:extLst>
          </p:cNvPr>
          <p:cNvSpPr txBox="1"/>
          <p:nvPr/>
        </p:nvSpPr>
        <p:spPr>
          <a:xfrm>
            <a:off x="15645465" y="5542877"/>
            <a:ext cx="1505540" cy="646331"/>
          </a:xfrm>
          <a:prstGeom prst="rect">
            <a:avLst/>
          </a:prstGeom>
          <a:noFill/>
        </p:spPr>
        <p:txBody>
          <a:bodyPr wrap="none" rtlCol="0">
            <a:spAutoFit/>
          </a:bodyPr>
          <a:lstStyle/>
          <a:p>
            <a:pPr algn="ctr"/>
            <a:r>
              <a:rPr kumimoji="1" lang="ja-JP" altLang="en-US" sz="3600" strike="dblStrike">
                <a:solidFill>
                  <a:srgbClr val="C00000"/>
                </a:solidFill>
                <a:latin typeface="Open Sans Light" panose="020B0306030504020204" pitchFamily="34" charset="0"/>
                <a:ea typeface="M+ 1c light" panose="020B0403020204020204"/>
                <a:cs typeface="Open Sans Light" panose="020B0306030504020204" pitchFamily="34" charset="0"/>
              </a:rPr>
              <a:t>中</a:t>
            </a:r>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21" name="テキスト ボックス 20">
            <a:extLst>
              <a:ext uri="{FF2B5EF4-FFF2-40B4-BE49-F238E27FC236}">
                <a16:creationId xmlns:a16="http://schemas.microsoft.com/office/drawing/2014/main" id="{A27BA07E-B994-5BF9-330D-08CD98086224}"/>
              </a:ext>
            </a:extLst>
          </p:cNvPr>
          <p:cNvSpPr txBox="1"/>
          <p:nvPr/>
        </p:nvSpPr>
        <p:spPr>
          <a:xfrm>
            <a:off x="15617062" y="7695191"/>
            <a:ext cx="1505540" cy="646331"/>
          </a:xfrm>
          <a:prstGeom prst="rect">
            <a:avLst/>
          </a:prstGeom>
          <a:noFill/>
        </p:spPr>
        <p:txBody>
          <a:bodyPr wrap="none" rtlCol="0">
            <a:spAutoFit/>
          </a:bodyPr>
          <a:lstStyle/>
          <a:p>
            <a:pPr algn="ctr"/>
            <a:r>
              <a:rPr kumimoji="1" lang="ja-JP" altLang="en-US" sz="3600" strike="dblStrike" dirty="0">
                <a:solidFill>
                  <a:srgbClr val="C00000"/>
                </a:solidFill>
                <a:latin typeface="Open Sans Light" panose="020B0306030504020204" pitchFamily="34" charset="0"/>
                <a:ea typeface="M+ 1c light" panose="020B0403020204020204"/>
                <a:cs typeface="Open Sans Light" panose="020B0306030504020204" pitchFamily="34" charset="0"/>
              </a:rPr>
              <a:t>高</a:t>
            </a: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10" name="テキスト ボックス 9">
            <a:extLst>
              <a:ext uri="{FF2B5EF4-FFF2-40B4-BE49-F238E27FC236}">
                <a16:creationId xmlns:a16="http://schemas.microsoft.com/office/drawing/2014/main" id="{D2510199-CC83-2483-44F2-76F0F4C9CFC2}"/>
              </a:ext>
            </a:extLst>
          </p:cNvPr>
          <p:cNvSpPr txBox="1"/>
          <p:nvPr/>
        </p:nvSpPr>
        <p:spPr>
          <a:xfrm>
            <a:off x="1094766" y="2632848"/>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1" name="矢印: 右 10">
            <a:extLst>
              <a:ext uri="{FF2B5EF4-FFF2-40B4-BE49-F238E27FC236}">
                <a16:creationId xmlns:a16="http://schemas.microsoft.com/office/drawing/2014/main" id="{76DFBE15-AC67-0735-9A7D-130A1F767D75}"/>
              </a:ext>
            </a:extLst>
          </p:cNvPr>
          <p:cNvSpPr/>
          <p:nvPr/>
        </p:nvSpPr>
        <p:spPr>
          <a:xfrm rot="5400000">
            <a:off x="31025" y="5328824"/>
            <a:ext cx="4704971"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10359736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a:t>Easiest Clean Architecture</a:t>
            </a:r>
            <a:endParaRPr kumimoji="1" lang="ja-JP" altLang="en-US" dirty="0"/>
          </a:p>
        </p:txBody>
      </p:sp>
      <p:sp>
        <p:nvSpPr>
          <p:cNvPr id="3" name="サブタイトル 2"/>
          <p:cNvSpPr>
            <a:spLocks noGrp="1"/>
          </p:cNvSpPr>
          <p:nvPr>
            <p:ph type="subTitle" idx="1"/>
          </p:nvPr>
        </p:nvSpPr>
        <p:spPr/>
        <p:txBody>
          <a:bodyPr/>
          <a:lstStyle/>
          <a:p>
            <a:r>
              <a:rPr lang="ja-JP" altLang="en-US"/>
              <a:t>依存性は、より上位レベルの方針にのみ向けよ</a:t>
            </a:r>
            <a:endParaRPr kumimoji="1" lang="ja-JP" altLang="en-US"/>
          </a:p>
        </p:txBody>
      </p:sp>
    </p:spTree>
    <p:extLst>
      <p:ext uri="{BB962C8B-B14F-4D97-AF65-F5344CB8AC3E}">
        <p14:creationId xmlns:p14="http://schemas.microsoft.com/office/powerpoint/2010/main" val="227553907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7CBAD-9102-BA94-64BE-C05BC9B8697B}"/>
            </a:ext>
          </a:extLst>
        </p:cNvPr>
        <p:cNvGrpSpPr/>
        <p:nvPr/>
      </p:nvGrpSpPr>
      <p:grpSpPr>
        <a:xfrm>
          <a:off x="0" y="0"/>
          <a:ext cx="0" cy="0"/>
          <a:chOff x="0" y="0"/>
          <a:chExt cx="0" cy="0"/>
        </a:xfrm>
      </p:grpSpPr>
      <p:pic>
        <p:nvPicPr>
          <p:cNvPr id="18" name="図 17">
            <a:extLst>
              <a:ext uri="{FF2B5EF4-FFF2-40B4-BE49-F238E27FC236}">
                <a16:creationId xmlns:a16="http://schemas.microsoft.com/office/drawing/2014/main" id="{D00753EE-095F-A757-64AA-23F54F70A1E4}"/>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D57F1C57-9A30-2D15-C50E-9D7F054801CE}"/>
              </a:ext>
            </a:extLst>
          </p:cNvPr>
          <p:cNvSpPr>
            <a:spLocks noGrp="1"/>
          </p:cNvSpPr>
          <p:nvPr>
            <p:ph type="title"/>
          </p:nvPr>
        </p:nvSpPr>
        <p:spPr/>
        <p:txBody>
          <a:bodyPr/>
          <a:lstStyle/>
          <a:p>
            <a:r>
              <a:rPr kumimoji="1" lang="ja-JP" altLang="en-US" dirty="0"/>
              <a:t>柔軟性と安定度</a:t>
            </a:r>
          </a:p>
        </p:txBody>
      </p:sp>
      <p:sp>
        <p:nvSpPr>
          <p:cNvPr id="2" name="四角形: 角を丸くする 1">
            <a:extLst>
              <a:ext uri="{FF2B5EF4-FFF2-40B4-BE49-F238E27FC236}">
                <a16:creationId xmlns:a16="http://schemas.microsoft.com/office/drawing/2014/main" id="{692A178C-52D9-79A9-28C2-5D60C20E43BF}"/>
              </a:ext>
            </a:extLst>
          </p:cNvPr>
          <p:cNvSpPr/>
          <p:nvPr/>
        </p:nvSpPr>
        <p:spPr>
          <a:xfrm>
            <a:off x="3693887" y="2625660"/>
            <a:ext cx="13657942" cy="2224436"/>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テキスト ボックス 2">
            <a:extLst>
              <a:ext uri="{FF2B5EF4-FFF2-40B4-BE49-F238E27FC236}">
                <a16:creationId xmlns:a16="http://schemas.microsoft.com/office/drawing/2014/main" id="{76F030F4-F7B0-9B96-8D05-F5CA6611C0FB}"/>
              </a:ext>
            </a:extLst>
          </p:cNvPr>
          <p:cNvSpPr txBox="1"/>
          <p:nvPr/>
        </p:nvSpPr>
        <p:spPr>
          <a:xfrm>
            <a:off x="13879260"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6" name="テキスト ボックス 5">
            <a:extLst>
              <a:ext uri="{FF2B5EF4-FFF2-40B4-BE49-F238E27FC236}">
                <a16:creationId xmlns:a16="http://schemas.microsoft.com/office/drawing/2014/main" id="{4E251E3A-D0D4-F066-192B-D732AA69A0E6}"/>
              </a:ext>
            </a:extLst>
          </p:cNvPr>
          <p:cNvSpPr txBox="1"/>
          <p:nvPr/>
        </p:nvSpPr>
        <p:spPr>
          <a:xfrm>
            <a:off x="15683382"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7" name="四角形: 角を丸くする 6">
            <a:extLst>
              <a:ext uri="{FF2B5EF4-FFF2-40B4-BE49-F238E27FC236}">
                <a16:creationId xmlns:a16="http://schemas.microsoft.com/office/drawing/2014/main" id="{64C2DD16-07E2-A48E-18C1-D50ADC0490FF}"/>
              </a:ext>
            </a:extLst>
          </p:cNvPr>
          <p:cNvSpPr/>
          <p:nvPr/>
        </p:nvSpPr>
        <p:spPr>
          <a:xfrm>
            <a:off x="3686628" y="5031567"/>
            <a:ext cx="13657942" cy="1559067"/>
          </a:xfrm>
          <a:prstGeom prst="roundRect">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四角形: 角を丸くする 7">
            <a:extLst>
              <a:ext uri="{FF2B5EF4-FFF2-40B4-BE49-F238E27FC236}">
                <a16:creationId xmlns:a16="http://schemas.microsoft.com/office/drawing/2014/main" id="{9817B585-36A4-4677-2CA2-9159DD0C415D}"/>
              </a:ext>
            </a:extLst>
          </p:cNvPr>
          <p:cNvSpPr/>
          <p:nvPr/>
        </p:nvSpPr>
        <p:spPr>
          <a:xfrm>
            <a:off x="3693887" y="6772105"/>
            <a:ext cx="13650683" cy="2647665"/>
          </a:xfrm>
          <a:prstGeom prst="roundRect">
            <a:avLst>
              <a:gd name="adj" fmla="val 10152"/>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E960B07C-85C4-F376-A374-81FDBBC8F942}"/>
              </a:ext>
            </a:extLst>
          </p:cNvPr>
          <p:cNvSpPr txBox="1"/>
          <p:nvPr/>
        </p:nvSpPr>
        <p:spPr>
          <a:xfrm>
            <a:off x="14340924" y="3493313"/>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高</a:t>
            </a:r>
          </a:p>
        </p:txBody>
      </p:sp>
      <p:sp>
        <p:nvSpPr>
          <p:cNvPr id="12" name="テキスト ボックス 11">
            <a:extLst>
              <a:ext uri="{FF2B5EF4-FFF2-40B4-BE49-F238E27FC236}">
                <a16:creationId xmlns:a16="http://schemas.microsoft.com/office/drawing/2014/main" id="{FF7EDA04-7E9B-2A1E-9EFB-EB9417AD2306}"/>
              </a:ext>
            </a:extLst>
          </p:cNvPr>
          <p:cNvSpPr txBox="1"/>
          <p:nvPr/>
        </p:nvSpPr>
        <p:spPr>
          <a:xfrm>
            <a:off x="16145045" y="3491627"/>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7" name="乗算記号 16">
            <a:extLst>
              <a:ext uri="{FF2B5EF4-FFF2-40B4-BE49-F238E27FC236}">
                <a16:creationId xmlns:a16="http://schemas.microsoft.com/office/drawing/2014/main" id="{51D3BBCD-E13C-DDF5-33B5-96476494F952}"/>
              </a:ext>
            </a:extLst>
          </p:cNvPr>
          <p:cNvSpPr/>
          <p:nvPr/>
        </p:nvSpPr>
        <p:spPr>
          <a:xfrm>
            <a:off x="16627544" y="4136217"/>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乗算記号 18">
            <a:extLst>
              <a:ext uri="{FF2B5EF4-FFF2-40B4-BE49-F238E27FC236}">
                <a16:creationId xmlns:a16="http://schemas.microsoft.com/office/drawing/2014/main" id="{F2F20B43-2944-5383-B5F0-1ADA5E9984E8}"/>
              </a:ext>
            </a:extLst>
          </p:cNvPr>
          <p:cNvSpPr/>
          <p:nvPr/>
        </p:nvSpPr>
        <p:spPr>
          <a:xfrm>
            <a:off x="16657825" y="6289143"/>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5" name="テキスト ボックス 14">
            <a:extLst>
              <a:ext uri="{FF2B5EF4-FFF2-40B4-BE49-F238E27FC236}">
                <a16:creationId xmlns:a16="http://schemas.microsoft.com/office/drawing/2014/main" id="{C8642FC2-20AC-3F33-E8AD-C1A0DCC10786}"/>
              </a:ext>
            </a:extLst>
          </p:cNvPr>
          <p:cNvSpPr txBox="1"/>
          <p:nvPr/>
        </p:nvSpPr>
        <p:spPr>
          <a:xfrm>
            <a:off x="13841343" y="5544563"/>
            <a:ext cx="1505540" cy="646331"/>
          </a:xfrm>
          <a:prstGeom prst="rect">
            <a:avLst/>
          </a:prstGeom>
          <a:noFill/>
        </p:spPr>
        <p:txBody>
          <a:bodyPr wrap="none" rtlCol="0">
            <a:spAutoFit/>
          </a:bodyPr>
          <a:lstStyle/>
          <a:p>
            <a:pPr algn="ctr"/>
            <a:r>
              <a:rPr kumimoji="1" lang="ja-JP" altLang="en-US" sz="3600" strike="dblStrike">
                <a:solidFill>
                  <a:srgbClr val="C00000"/>
                </a:solidFill>
                <a:latin typeface="Open Sans Light" panose="020B0306030504020204" pitchFamily="34" charset="0"/>
                <a:ea typeface="M+ 1c light" panose="020B0403020204020204"/>
                <a:cs typeface="Open Sans Light" panose="020B0306030504020204" pitchFamily="34" charset="0"/>
              </a:rPr>
              <a:t>中</a:t>
            </a:r>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16" name="テキスト ボックス 15">
            <a:extLst>
              <a:ext uri="{FF2B5EF4-FFF2-40B4-BE49-F238E27FC236}">
                <a16:creationId xmlns:a16="http://schemas.microsoft.com/office/drawing/2014/main" id="{8D900886-CFF6-3419-04C2-F740A49B7DA6}"/>
              </a:ext>
            </a:extLst>
          </p:cNvPr>
          <p:cNvSpPr txBox="1"/>
          <p:nvPr/>
        </p:nvSpPr>
        <p:spPr>
          <a:xfrm>
            <a:off x="13812938" y="7696877"/>
            <a:ext cx="1505540" cy="646331"/>
          </a:xfrm>
          <a:prstGeom prst="rect">
            <a:avLst/>
          </a:prstGeom>
          <a:noFill/>
        </p:spPr>
        <p:txBody>
          <a:bodyPr wrap="none" rtlCol="0">
            <a:spAutoFit/>
          </a:bodyPr>
          <a:lstStyle/>
          <a:p>
            <a:pPr algn="ctr"/>
            <a:r>
              <a:rPr kumimoji="1" lang="ja-JP" altLang="en-US" sz="3600" strike="dblStrike" dirty="0">
                <a:solidFill>
                  <a:srgbClr val="C00000"/>
                </a:solidFill>
                <a:latin typeface="Open Sans Light" panose="020B0306030504020204" pitchFamily="34" charset="0"/>
                <a:ea typeface="M+ 1c light" panose="020B0403020204020204"/>
                <a:cs typeface="Open Sans Light" panose="020B0306030504020204" pitchFamily="34" charset="0"/>
              </a:rPr>
              <a:t>低</a:t>
            </a: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20" name="テキスト ボックス 19">
            <a:extLst>
              <a:ext uri="{FF2B5EF4-FFF2-40B4-BE49-F238E27FC236}">
                <a16:creationId xmlns:a16="http://schemas.microsoft.com/office/drawing/2014/main" id="{E0E2535A-82CB-99D3-3441-6703FA2A7673}"/>
              </a:ext>
            </a:extLst>
          </p:cNvPr>
          <p:cNvSpPr txBox="1"/>
          <p:nvPr/>
        </p:nvSpPr>
        <p:spPr>
          <a:xfrm>
            <a:off x="15645465" y="5542877"/>
            <a:ext cx="1505540" cy="646331"/>
          </a:xfrm>
          <a:prstGeom prst="rect">
            <a:avLst/>
          </a:prstGeom>
          <a:noFill/>
        </p:spPr>
        <p:txBody>
          <a:bodyPr wrap="none" rtlCol="0">
            <a:spAutoFit/>
          </a:bodyPr>
          <a:lstStyle/>
          <a:p>
            <a:pPr algn="ctr"/>
            <a:r>
              <a:rPr kumimoji="1" lang="ja-JP" altLang="en-US" sz="3600" strike="dblStrike">
                <a:solidFill>
                  <a:srgbClr val="C00000"/>
                </a:solidFill>
                <a:latin typeface="Open Sans Light" panose="020B0306030504020204" pitchFamily="34" charset="0"/>
                <a:ea typeface="M+ 1c light" panose="020B0403020204020204"/>
                <a:cs typeface="Open Sans Light" panose="020B0306030504020204" pitchFamily="34" charset="0"/>
              </a:rPr>
              <a:t>中</a:t>
            </a:r>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21" name="テキスト ボックス 20">
            <a:extLst>
              <a:ext uri="{FF2B5EF4-FFF2-40B4-BE49-F238E27FC236}">
                <a16:creationId xmlns:a16="http://schemas.microsoft.com/office/drawing/2014/main" id="{F3754826-09BA-B47D-3783-6E88AF8DBF82}"/>
              </a:ext>
            </a:extLst>
          </p:cNvPr>
          <p:cNvSpPr txBox="1"/>
          <p:nvPr/>
        </p:nvSpPr>
        <p:spPr>
          <a:xfrm>
            <a:off x="15617062" y="7695191"/>
            <a:ext cx="1505540" cy="646331"/>
          </a:xfrm>
          <a:prstGeom prst="rect">
            <a:avLst/>
          </a:prstGeom>
          <a:noFill/>
        </p:spPr>
        <p:txBody>
          <a:bodyPr wrap="none" rtlCol="0">
            <a:spAutoFit/>
          </a:bodyPr>
          <a:lstStyle/>
          <a:p>
            <a:pPr algn="ctr"/>
            <a:r>
              <a:rPr kumimoji="1" lang="ja-JP" altLang="en-US" sz="3600" strike="dblStrike" dirty="0">
                <a:solidFill>
                  <a:srgbClr val="C00000"/>
                </a:solidFill>
                <a:latin typeface="Open Sans Light" panose="020B0306030504020204" pitchFamily="34" charset="0"/>
                <a:ea typeface="M+ 1c light" panose="020B0403020204020204"/>
                <a:cs typeface="Open Sans Light" panose="020B0306030504020204" pitchFamily="34" charset="0"/>
              </a:rPr>
              <a:t>高</a:t>
            </a: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5" name="テキスト ボックス 4">
            <a:extLst>
              <a:ext uri="{FF2B5EF4-FFF2-40B4-BE49-F238E27FC236}">
                <a16:creationId xmlns:a16="http://schemas.microsoft.com/office/drawing/2014/main" id="{F6B243F1-701B-B055-7AAE-DFB06E073B68}"/>
              </a:ext>
            </a:extLst>
          </p:cNvPr>
          <p:cNvSpPr txBox="1"/>
          <p:nvPr/>
        </p:nvSpPr>
        <p:spPr>
          <a:xfrm>
            <a:off x="1094766" y="2632848"/>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3" name="矢印: 右 12">
            <a:extLst>
              <a:ext uri="{FF2B5EF4-FFF2-40B4-BE49-F238E27FC236}">
                <a16:creationId xmlns:a16="http://schemas.microsoft.com/office/drawing/2014/main" id="{B4A11473-194F-935A-B8F1-8B06BDAC4A8E}"/>
              </a:ext>
            </a:extLst>
          </p:cNvPr>
          <p:cNvSpPr/>
          <p:nvPr/>
        </p:nvSpPr>
        <p:spPr>
          <a:xfrm rot="5400000">
            <a:off x="1502360" y="3857488"/>
            <a:ext cx="1762301"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4" name="矢印: 右 13">
            <a:extLst>
              <a:ext uri="{FF2B5EF4-FFF2-40B4-BE49-F238E27FC236}">
                <a16:creationId xmlns:a16="http://schemas.microsoft.com/office/drawing/2014/main" id="{1FE7A1C7-AE34-625D-C831-C4FC6D31901C}"/>
              </a:ext>
            </a:extLst>
          </p:cNvPr>
          <p:cNvSpPr/>
          <p:nvPr/>
        </p:nvSpPr>
        <p:spPr>
          <a:xfrm rot="16200000">
            <a:off x="824043" y="6337818"/>
            <a:ext cx="3118938"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329577985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字幕 3">
            <a:extLst>
              <a:ext uri="{FF2B5EF4-FFF2-40B4-BE49-F238E27FC236}">
                <a16:creationId xmlns:a16="http://schemas.microsoft.com/office/drawing/2014/main" id="{ED3D0FF2-E45C-4E15-A055-8BB45C60CA27}"/>
              </a:ext>
            </a:extLst>
          </p:cNvPr>
          <p:cNvSpPr>
            <a:spLocks noGrp="1"/>
          </p:cNvSpPr>
          <p:nvPr>
            <p:ph type="subTitle" idx="1"/>
          </p:nvPr>
        </p:nvSpPr>
        <p:spPr/>
        <p:txBody>
          <a:bodyPr/>
          <a:lstStyle/>
          <a:p>
            <a:r>
              <a:rPr kumimoji="1" lang="ja-JP" altLang="en-US"/>
              <a:t>実現可能なのか？</a:t>
            </a:r>
          </a:p>
        </p:txBody>
      </p:sp>
    </p:spTree>
    <p:extLst>
      <p:ext uri="{BB962C8B-B14F-4D97-AF65-F5344CB8AC3E}">
        <p14:creationId xmlns:p14="http://schemas.microsoft.com/office/powerpoint/2010/main" val="338704139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FA5FFB-F872-B407-EE61-77F16756506A}"/>
            </a:ext>
          </a:extLst>
        </p:cNvPr>
        <p:cNvGrpSpPr/>
        <p:nvPr/>
      </p:nvGrpSpPr>
      <p:grpSpPr>
        <a:xfrm>
          <a:off x="0" y="0"/>
          <a:ext cx="0" cy="0"/>
          <a:chOff x="0" y="0"/>
          <a:chExt cx="0" cy="0"/>
        </a:xfrm>
      </p:grpSpPr>
      <p:pic>
        <p:nvPicPr>
          <p:cNvPr id="18" name="図 17">
            <a:extLst>
              <a:ext uri="{FF2B5EF4-FFF2-40B4-BE49-F238E27FC236}">
                <a16:creationId xmlns:a16="http://schemas.microsoft.com/office/drawing/2014/main" id="{766D9DE9-67E5-01E1-8B1C-A8E97713644E}"/>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AB2CEFFF-011B-24D9-AA6E-3F6CDBFFDDC2}"/>
              </a:ext>
            </a:extLst>
          </p:cNvPr>
          <p:cNvSpPr>
            <a:spLocks noGrp="1"/>
          </p:cNvSpPr>
          <p:nvPr>
            <p:ph type="title"/>
          </p:nvPr>
        </p:nvSpPr>
        <p:spPr/>
        <p:txBody>
          <a:bodyPr/>
          <a:lstStyle/>
          <a:p>
            <a:r>
              <a:rPr kumimoji="1" lang="ja-JP" altLang="en-US" dirty="0"/>
              <a:t>柔軟性と安定度</a:t>
            </a:r>
          </a:p>
        </p:txBody>
      </p:sp>
      <p:sp>
        <p:nvSpPr>
          <p:cNvPr id="2" name="四角形: 角を丸くする 1">
            <a:extLst>
              <a:ext uri="{FF2B5EF4-FFF2-40B4-BE49-F238E27FC236}">
                <a16:creationId xmlns:a16="http://schemas.microsoft.com/office/drawing/2014/main" id="{C2113FE8-455E-C5E6-2310-D5098047D7F7}"/>
              </a:ext>
            </a:extLst>
          </p:cNvPr>
          <p:cNvSpPr/>
          <p:nvPr/>
        </p:nvSpPr>
        <p:spPr>
          <a:xfrm>
            <a:off x="3693887" y="2625660"/>
            <a:ext cx="13657942" cy="2224436"/>
          </a:xfrm>
          <a:prstGeom prst="roundRect">
            <a:avLst/>
          </a:prstGeom>
          <a:noFill/>
          <a:ln w="28575"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テキスト ボックス 2">
            <a:extLst>
              <a:ext uri="{FF2B5EF4-FFF2-40B4-BE49-F238E27FC236}">
                <a16:creationId xmlns:a16="http://schemas.microsoft.com/office/drawing/2014/main" id="{FEDD7E24-4568-EC20-045A-2FF689671A4D}"/>
              </a:ext>
            </a:extLst>
          </p:cNvPr>
          <p:cNvSpPr txBox="1"/>
          <p:nvPr/>
        </p:nvSpPr>
        <p:spPr>
          <a:xfrm>
            <a:off x="13879260"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柔軟性</a:t>
            </a:r>
          </a:p>
        </p:txBody>
      </p:sp>
      <p:sp>
        <p:nvSpPr>
          <p:cNvPr id="6" name="テキスト ボックス 5">
            <a:extLst>
              <a:ext uri="{FF2B5EF4-FFF2-40B4-BE49-F238E27FC236}">
                <a16:creationId xmlns:a16="http://schemas.microsoft.com/office/drawing/2014/main" id="{4E7D9446-4A36-DD94-54E4-7E54056CD1DB}"/>
              </a:ext>
            </a:extLst>
          </p:cNvPr>
          <p:cNvSpPr txBox="1"/>
          <p:nvPr/>
        </p:nvSpPr>
        <p:spPr>
          <a:xfrm>
            <a:off x="15683382" y="1458887"/>
            <a:ext cx="1569660" cy="646331"/>
          </a:xfrm>
          <a:prstGeom prst="rect">
            <a:avLst/>
          </a:prstGeom>
          <a:noFill/>
        </p:spPr>
        <p:txBody>
          <a:bodyPr wrap="none" rtlCol="0">
            <a:spAutoFit/>
          </a:bodyPr>
          <a:lstStyle/>
          <a:p>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安定度</a:t>
            </a:r>
          </a:p>
        </p:txBody>
      </p:sp>
      <p:sp>
        <p:nvSpPr>
          <p:cNvPr id="7" name="四角形: 角を丸くする 6">
            <a:extLst>
              <a:ext uri="{FF2B5EF4-FFF2-40B4-BE49-F238E27FC236}">
                <a16:creationId xmlns:a16="http://schemas.microsoft.com/office/drawing/2014/main" id="{93408AAD-06A2-9D02-B076-6F5692ED6FE9}"/>
              </a:ext>
            </a:extLst>
          </p:cNvPr>
          <p:cNvSpPr/>
          <p:nvPr/>
        </p:nvSpPr>
        <p:spPr>
          <a:xfrm>
            <a:off x="3686628" y="5031567"/>
            <a:ext cx="13657942" cy="1559067"/>
          </a:xfrm>
          <a:prstGeom prst="roundRect">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8" name="四角形: 角を丸くする 7">
            <a:extLst>
              <a:ext uri="{FF2B5EF4-FFF2-40B4-BE49-F238E27FC236}">
                <a16:creationId xmlns:a16="http://schemas.microsoft.com/office/drawing/2014/main" id="{0DDF817C-2B31-733B-00A8-C5D14F80D006}"/>
              </a:ext>
            </a:extLst>
          </p:cNvPr>
          <p:cNvSpPr/>
          <p:nvPr/>
        </p:nvSpPr>
        <p:spPr>
          <a:xfrm>
            <a:off x="3693887" y="6772105"/>
            <a:ext cx="13650683" cy="2647665"/>
          </a:xfrm>
          <a:prstGeom prst="roundRect">
            <a:avLst>
              <a:gd name="adj" fmla="val 10152"/>
            </a:avLst>
          </a:prstGeom>
          <a:noFill/>
          <a:ln w="28575"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テキスト ボックス 8">
            <a:extLst>
              <a:ext uri="{FF2B5EF4-FFF2-40B4-BE49-F238E27FC236}">
                <a16:creationId xmlns:a16="http://schemas.microsoft.com/office/drawing/2014/main" id="{1DE1E37A-AD44-4633-319E-8A0575EB8E33}"/>
              </a:ext>
            </a:extLst>
          </p:cNvPr>
          <p:cNvSpPr txBox="1"/>
          <p:nvPr/>
        </p:nvSpPr>
        <p:spPr>
          <a:xfrm>
            <a:off x="14340924" y="3493313"/>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高</a:t>
            </a:r>
          </a:p>
        </p:txBody>
      </p:sp>
      <p:sp>
        <p:nvSpPr>
          <p:cNvPr id="12" name="テキスト ボックス 11">
            <a:extLst>
              <a:ext uri="{FF2B5EF4-FFF2-40B4-BE49-F238E27FC236}">
                <a16:creationId xmlns:a16="http://schemas.microsoft.com/office/drawing/2014/main" id="{4BB462AC-7A70-86DF-7A48-919BDC9548CE}"/>
              </a:ext>
            </a:extLst>
          </p:cNvPr>
          <p:cNvSpPr txBox="1"/>
          <p:nvPr/>
        </p:nvSpPr>
        <p:spPr>
          <a:xfrm>
            <a:off x="16145045" y="3491627"/>
            <a:ext cx="646331" cy="646331"/>
          </a:xfrm>
          <a:prstGeom prst="rect">
            <a:avLst/>
          </a:prstGeom>
          <a:noFill/>
        </p:spPr>
        <p:txBody>
          <a:bodyPr wrap="none" rtlCol="0">
            <a:spAutoFit/>
          </a:bodyPr>
          <a:lstStyle/>
          <a:p>
            <a:pPr algn="ctr"/>
            <a:r>
              <a:rPr kumimoji="1" lang="ja-JP" altLang="en-US" sz="3600">
                <a:solidFill>
                  <a:srgbClr val="0099FF"/>
                </a:solidFill>
                <a:latin typeface="Open Sans Light" panose="020B0306030504020204" pitchFamily="34" charset="0"/>
                <a:ea typeface="M+ 1c light" panose="020B0403020204020204"/>
                <a:cs typeface="Open Sans Light" panose="020B0306030504020204" pitchFamily="34" charset="0"/>
              </a:rPr>
              <a:t>低</a:t>
            </a:r>
          </a:p>
        </p:txBody>
      </p:sp>
      <p:sp>
        <p:nvSpPr>
          <p:cNvPr id="17" name="乗算記号 16">
            <a:extLst>
              <a:ext uri="{FF2B5EF4-FFF2-40B4-BE49-F238E27FC236}">
                <a16:creationId xmlns:a16="http://schemas.microsoft.com/office/drawing/2014/main" id="{11787559-8D2A-4A15-1A78-056D8D990D9C}"/>
              </a:ext>
            </a:extLst>
          </p:cNvPr>
          <p:cNvSpPr/>
          <p:nvPr/>
        </p:nvSpPr>
        <p:spPr>
          <a:xfrm>
            <a:off x="16627544" y="4136217"/>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9" name="乗算記号 18">
            <a:extLst>
              <a:ext uri="{FF2B5EF4-FFF2-40B4-BE49-F238E27FC236}">
                <a16:creationId xmlns:a16="http://schemas.microsoft.com/office/drawing/2014/main" id="{7B057A91-CFCD-6CE7-F879-DF7A76D5ABDF}"/>
              </a:ext>
            </a:extLst>
          </p:cNvPr>
          <p:cNvSpPr/>
          <p:nvPr/>
        </p:nvSpPr>
        <p:spPr>
          <a:xfrm>
            <a:off x="16657825" y="6289143"/>
            <a:ext cx="1732634" cy="1625601"/>
          </a:xfrm>
          <a:prstGeom prst="mathMultiply">
            <a:avLst>
              <a:gd name="adj1" fmla="val 13134"/>
            </a:avLst>
          </a:prstGeom>
          <a:solidFill>
            <a:srgbClr val="C00000"/>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15" name="テキスト ボックス 14">
            <a:extLst>
              <a:ext uri="{FF2B5EF4-FFF2-40B4-BE49-F238E27FC236}">
                <a16:creationId xmlns:a16="http://schemas.microsoft.com/office/drawing/2014/main" id="{D80122BA-6BEC-FEFF-70FF-3F58A55DFDD4}"/>
              </a:ext>
            </a:extLst>
          </p:cNvPr>
          <p:cNvSpPr txBox="1"/>
          <p:nvPr/>
        </p:nvSpPr>
        <p:spPr>
          <a:xfrm>
            <a:off x="13841343" y="5544563"/>
            <a:ext cx="1505540" cy="646331"/>
          </a:xfrm>
          <a:prstGeom prst="rect">
            <a:avLst/>
          </a:prstGeom>
          <a:noFill/>
        </p:spPr>
        <p:txBody>
          <a:bodyPr wrap="none" rtlCol="0">
            <a:spAutoFit/>
          </a:bodyPr>
          <a:lstStyle/>
          <a:p>
            <a:pPr algn="ctr"/>
            <a:r>
              <a:rPr kumimoji="1" lang="ja-JP" altLang="en-US" sz="3600" strike="dblStrike">
                <a:solidFill>
                  <a:srgbClr val="C00000"/>
                </a:solidFill>
                <a:latin typeface="Open Sans Light" panose="020B0306030504020204" pitchFamily="34" charset="0"/>
                <a:ea typeface="M+ 1c light" panose="020B0403020204020204"/>
                <a:cs typeface="Open Sans Light" panose="020B0306030504020204" pitchFamily="34" charset="0"/>
              </a:rPr>
              <a:t>中</a:t>
            </a:r>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16" name="テキスト ボックス 15">
            <a:extLst>
              <a:ext uri="{FF2B5EF4-FFF2-40B4-BE49-F238E27FC236}">
                <a16:creationId xmlns:a16="http://schemas.microsoft.com/office/drawing/2014/main" id="{2B68860C-C403-B336-7E9E-FE913644A6AF}"/>
              </a:ext>
            </a:extLst>
          </p:cNvPr>
          <p:cNvSpPr txBox="1"/>
          <p:nvPr/>
        </p:nvSpPr>
        <p:spPr>
          <a:xfrm>
            <a:off x="13812938" y="7696877"/>
            <a:ext cx="1505540" cy="646331"/>
          </a:xfrm>
          <a:prstGeom prst="rect">
            <a:avLst/>
          </a:prstGeom>
          <a:noFill/>
        </p:spPr>
        <p:txBody>
          <a:bodyPr wrap="none" rtlCol="0">
            <a:spAutoFit/>
          </a:bodyPr>
          <a:lstStyle/>
          <a:p>
            <a:pPr algn="ctr"/>
            <a:r>
              <a:rPr kumimoji="1" lang="ja-JP" altLang="en-US" sz="3600" strike="dblStrike" dirty="0">
                <a:solidFill>
                  <a:srgbClr val="C00000"/>
                </a:solidFill>
                <a:latin typeface="Open Sans Light" panose="020B0306030504020204" pitchFamily="34" charset="0"/>
                <a:ea typeface="M+ 1c light" panose="020B0403020204020204"/>
                <a:cs typeface="Open Sans Light" panose="020B0306030504020204" pitchFamily="34" charset="0"/>
              </a:rPr>
              <a:t>低</a:t>
            </a: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20" name="テキスト ボックス 19">
            <a:extLst>
              <a:ext uri="{FF2B5EF4-FFF2-40B4-BE49-F238E27FC236}">
                <a16:creationId xmlns:a16="http://schemas.microsoft.com/office/drawing/2014/main" id="{552ED1CA-EA2E-675A-51D7-CB08FDE32A88}"/>
              </a:ext>
            </a:extLst>
          </p:cNvPr>
          <p:cNvSpPr txBox="1"/>
          <p:nvPr/>
        </p:nvSpPr>
        <p:spPr>
          <a:xfrm>
            <a:off x="15645465" y="5542877"/>
            <a:ext cx="1505540" cy="646331"/>
          </a:xfrm>
          <a:prstGeom prst="rect">
            <a:avLst/>
          </a:prstGeom>
          <a:noFill/>
        </p:spPr>
        <p:txBody>
          <a:bodyPr wrap="none" rtlCol="0">
            <a:spAutoFit/>
          </a:bodyPr>
          <a:lstStyle/>
          <a:p>
            <a:pPr algn="ctr"/>
            <a:r>
              <a:rPr kumimoji="1" lang="ja-JP" altLang="en-US" sz="3600" strike="dblStrike">
                <a:solidFill>
                  <a:srgbClr val="C00000"/>
                </a:solidFill>
                <a:latin typeface="Open Sans Light" panose="020B0306030504020204" pitchFamily="34" charset="0"/>
                <a:ea typeface="M+ 1c light" panose="020B0403020204020204"/>
                <a:cs typeface="Open Sans Light" panose="020B0306030504020204" pitchFamily="34" charset="0"/>
              </a:rPr>
              <a:t>中</a:t>
            </a:r>
            <a:r>
              <a:rPr kumimoji="1" lang="ja-JP" altLang="en-US" sz="3600">
                <a:solidFill>
                  <a:srgbClr val="C00000"/>
                </a:solidFill>
                <a:latin typeface="Open Sans Light" panose="020B0306030504020204" pitchFamily="34" charset="0"/>
                <a:ea typeface="M+ 1c light" panose="020B0403020204020204"/>
                <a:cs typeface="Open Sans Light" panose="020B0306030504020204" pitchFamily="34" charset="0"/>
              </a:rPr>
              <a:t>→高</a:t>
            </a:r>
          </a:p>
        </p:txBody>
      </p:sp>
      <p:sp>
        <p:nvSpPr>
          <p:cNvPr id="21" name="テキスト ボックス 20">
            <a:extLst>
              <a:ext uri="{FF2B5EF4-FFF2-40B4-BE49-F238E27FC236}">
                <a16:creationId xmlns:a16="http://schemas.microsoft.com/office/drawing/2014/main" id="{887DE709-27BC-DC97-26BF-B670D9B4AC9A}"/>
              </a:ext>
            </a:extLst>
          </p:cNvPr>
          <p:cNvSpPr txBox="1"/>
          <p:nvPr/>
        </p:nvSpPr>
        <p:spPr>
          <a:xfrm>
            <a:off x="15617062" y="7695191"/>
            <a:ext cx="1505540" cy="646331"/>
          </a:xfrm>
          <a:prstGeom prst="rect">
            <a:avLst/>
          </a:prstGeom>
          <a:noFill/>
        </p:spPr>
        <p:txBody>
          <a:bodyPr wrap="none" rtlCol="0">
            <a:spAutoFit/>
          </a:bodyPr>
          <a:lstStyle/>
          <a:p>
            <a:pPr algn="ctr"/>
            <a:r>
              <a:rPr kumimoji="1" lang="ja-JP" altLang="en-US" sz="3600" strike="dblStrike" dirty="0">
                <a:solidFill>
                  <a:srgbClr val="C00000"/>
                </a:solidFill>
                <a:latin typeface="Open Sans Light" panose="020B0306030504020204" pitchFamily="34" charset="0"/>
                <a:ea typeface="M+ 1c light" panose="020B0403020204020204"/>
                <a:cs typeface="Open Sans Light" panose="020B0306030504020204" pitchFamily="34" charset="0"/>
              </a:rPr>
              <a:t>高</a:t>
            </a:r>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→低</a:t>
            </a:r>
          </a:p>
        </p:txBody>
      </p:sp>
      <p:sp>
        <p:nvSpPr>
          <p:cNvPr id="5" name="テキスト ボックス 4">
            <a:extLst>
              <a:ext uri="{FF2B5EF4-FFF2-40B4-BE49-F238E27FC236}">
                <a16:creationId xmlns:a16="http://schemas.microsoft.com/office/drawing/2014/main" id="{872D4ADE-A6CB-0F50-FA85-3E9323A9A851}"/>
              </a:ext>
            </a:extLst>
          </p:cNvPr>
          <p:cNvSpPr txBox="1"/>
          <p:nvPr/>
        </p:nvSpPr>
        <p:spPr>
          <a:xfrm>
            <a:off x="-16147" y="2687615"/>
            <a:ext cx="2492990"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依存の方向</a:t>
            </a:r>
          </a:p>
        </p:txBody>
      </p:sp>
      <p:sp>
        <p:nvSpPr>
          <p:cNvPr id="13" name="矢印: 右 12">
            <a:extLst>
              <a:ext uri="{FF2B5EF4-FFF2-40B4-BE49-F238E27FC236}">
                <a16:creationId xmlns:a16="http://schemas.microsoft.com/office/drawing/2014/main" id="{E81AEAFD-B32F-D5E6-BFE1-9C2A439BA7C9}"/>
              </a:ext>
            </a:extLst>
          </p:cNvPr>
          <p:cNvSpPr/>
          <p:nvPr/>
        </p:nvSpPr>
        <p:spPr>
          <a:xfrm rot="5400000">
            <a:off x="391447" y="3912255"/>
            <a:ext cx="1762301"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4" name="矢印: 右 13">
            <a:extLst>
              <a:ext uri="{FF2B5EF4-FFF2-40B4-BE49-F238E27FC236}">
                <a16:creationId xmlns:a16="http://schemas.microsoft.com/office/drawing/2014/main" id="{4E58F049-6982-0953-348E-50DBCF56C5E3}"/>
              </a:ext>
            </a:extLst>
          </p:cNvPr>
          <p:cNvSpPr/>
          <p:nvPr/>
        </p:nvSpPr>
        <p:spPr>
          <a:xfrm rot="16200000">
            <a:off x="-286870" y="6392585"/>
            <a:ext cx="3118938"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0" name="テキスト ボックス 9">
            <a:extLst>
              <a:ext uri="{FF2B5EF4-FFF2-40B4-BE49-F238E27FC236}">
                <a16:creationId xmlns:a16="http://schemas.microsoft.com/office/drawing/2014/main" id="{3C19299A-1553-BDAE-689B-D010725448F5}"/>
              </a:ext>
            </a:extLst>
          </p:cNvPr>
          <p:cNvSpPr txBox="1"/>
          <p:nvPr/>
        </p:nvSpPr>
        <p:spPr>
          <a:xfrm>
            <a:off x="2446387" y="2687618"/>
            <a:ext cx="2492990" cy="646331"/>
          </a:xfrm>
          <a:prstGeom prst="rect">
            <a:avLst/>
          </a:prstGeom>
          <a:solidFill>
            <a:schemeClr val="bg1"/>
          </a:solidFill>
        </p:spPr>
        <p:txBody>
          <a:bodyPr wrap="none" rtlCol="0">
            <a:spAutoFit/>
          </a:bodyPr>
          <a:lstStyle/>
          <a:p>
            <a:r>
              <a:rPr kumimoji="1" lang="ja-JP" altLang="en-US" sz="3600" dirty="0">
                <a:solidFill>
                  <a:srgbClr val="0099FF"/>
                </a:solidFill>
                <a:latin typeface="Open Sans Light" panose="020B0306030504020204" pitchFamily="34" charset="0"/>
                <a:ea typeface="M+ 1c light" panose="020B0403020204020204"/>
                <a:cs typeface="Open Sans Light" panose="020B0306030504020204" pitchFamily="34" charset="0"/>
              </a:rPr>
              <a:t>制御の方向</a:t>
            </a:r>
          </a:p>
        </p:txBody>
      </p:sp>
      <p:sp>
        <p:nvSpPr>
          <p:cNvPr id="11" name="矢印: 右 10">
            <a:extLst>
              <a:ext uri="{FF2B5EF4-FFF2-40B4-BE49-F238E27FC236}">
                <a16:creationId xmlns:a16="http://schemas.microsoft.com/office/drawing/2014/main" id="{F65EC831-F71A-1090-E6BE-49749C1BE9E6}"/>
              </a:ext>
            </a:extLst>
          </p:cNvPr>
          <p:cNvSpPr/>
          <p:nvPr/>
        </p:nvSpPr>
        <p:spPr>
          <a:xfrm rot="5400000">
            <a:off x="1273719" y="5493809"/>
            <a:ext cx="4925410" cy="770016"/>
          </a:xfrm>
          <a:prstGeom prst="rightArrow">
            <a:avLst/>
          </a:prstGeom>
          <a:solidFill>
            <a:srgbClr val="0099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239212774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273300" y="3537283"/>
            <a:ext cx="13728700" cy="1852863"/>
          </a:xfrm>
        </p:spPr>
        <p:txBody>
          <a:bodyPr/>
          <a:lstStyle/>
          <a:p>
            <a:r>
              <a:rPr kumimoji="1" lang="en-US" altLang="ja-JP"/>
              <a:t>Easiest Clean Architecture</a:t>
            </a:r>
            <a:endParaRPr kumimoji="1" lang="ja-JP" altLang="en-US" dirty="0"/>
          </a:p>
        </p:txBody>
      </p:sp>
      <p:sp>
        <p:nvSpPr>
          <p:cNvPr id="3" name="サブタイトル 2"/>
          <p:cNvSpPr>
            <a:spLocks noGrp="1"/>
          </p:cNvSpPr>
          <p:nvPr>
            <p:ph type="subTitle" idx="1"/>
          </p:nvPr>
        </p:nvSpPr>
        <p:spPr>
          <a:xfrm>
            <a:off x="2260600" y="5697065"/>
            <a:ext cx="13741400" cy="1066805"/>
          </a:xfrm>
        </p:spPr>
        <p:txBody>
          <a:bodyPr/>
          <a:lstStyle/>
          <a:p>
            <a:r>
              <a:rPr kumimoji="1" lang="ja-JP" altLang="en-US"/>
              <a:t>制御の流れと依存関係の分離</a:t>
            </a:r>
          </a:p>
        </p:txBody>
      </p:sp>
    </p:spTree>
    <p:extLst>
      <p:ext uri="{BB962C8B-B14F-4D97-AF65-F5344CB8AC3E}">
        <p14:creationId xmlns:p14="http://schemas.microsoft.com/office/powerpoint/2010/main" val="402084387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500CEA8-F8D6-4B80-99C6-CF58436B6F49}"/>
              </a:ext>
            </a:extLst>
          </p:cNvPr>
          <p:cNvSpPr>
            <a:spLocks noGrp="1"/>
          </p:cNvSpPr>
          <p:nvPr>
            <p:ph type="title"/>
          </p:nvPr>
        </p:nvSpPr>
        <p:spPr/>
        <p:txBody>
          <a:bodyPr/>
          <a:lstStyle/>
          <a:p>
            <a:r>
              <a:rPr kumimoji="1" lang="ja-JP" altLang="en-US"/>
              <a:t>制御の流れと依存関係の分離</a:t>
            </a:r>
          </a:p>
        </p:txBody>
      </p:sp>
      <p:grpSp>
        <p:nvGrpSpPr>
          <p:cNvPr id="18" name="グループ化 17">
            <a:extLst>
              <a:ext uri="{FF2B5EF4-FFF2-40B4-BE49-F238E27FC236}">
                <a16:creationId xmlns:a16="http://schemas.microsoft.com/office/drawing/2014/main" id="{1BE130E8-731B-45D9-BE00-5825605D68D4}"/>
              </a:ext>
            </a:extLst>
          </p:cNvPr>
          <p:cNvGrpSpPr/>
          <p:nvPr/>
        </p:nvGrpSpPr>
        <p:grpSpPr>
          <a:xfrm>
            <a:off x="12906814" y="1610736"/>
            <a:ext cx="4396448" cy="3073805"/>
            <a:chOff x="10866998" y="5113592"/>
            <a:chExt cx="4396448" cy="3073805"/>
          </a:xfrm>
        </p:grpSpPr>
        <p:sp>
          <p:nvSpPr>
            <p:cNvPr id="13" name="正方形/長方形 12">
              <a:extLst>
                <a:ext uri="{FF2B5EF4-FFF2-40B4-BE49-F238E27FC236}">
                  <a16:creationId xmlns:a16="http://schemas.microsoft.com/office/drawing/2014/main" id="{980B67D7-CDBF-4EB8-93E5-7FA6223309EF}"/>
                </a:ext>
              </a:extLst>
            </p:cNvPr>
            <p:cNvSpPr/>
            <p:nvPr/>
          </p:nvSpPr>
          <p:spPr>
            <a:xfrm>
              <a:off x="10866998" y="5113592"/>
              <a:ext cx="4396448" cy="3073805"/>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atin typeface="M+ 1c light" panose="020B0403020203020207" pitchFamily="50" charset="-128"/>
                <a:ea typeface="M+ 1c light" panose="020B0403020203020207" pitchFamily="50" charset="-128"/>
                <a:cs typeface="M+ 1c light" panose="020B0403020203020207" pitchFamily="50" charset="-128"/>
              </a:endParaRPr>
            </a:p>
          </p:txBody>
        </p:sp>
        <p:sp>
          <p:nvSpPr>
            <p:cNvPr id="15" name="テキスト ボックス 14">
              <a:extLst>
                <a:ext uri="{FF2B5EF4-FFF2-40B4-BE49-F238E27FC236}">
                  <a16:creationId xmlns:a16="http://schemas.microsoft.com/office/drawing/2014/main" id="{2A1745CA-7D56-4971-AF56-A925713A9AAC}"/>
                </a:ext>
              </a:extLst>
            </p:cNvPr>
            <p:cNvSpPr txBox="1"/>
            <p:nvPr/>
          </p:nvSpPr>
          <p:spPr>
            <a:xfrm>
              <a:off x="11119225" y="5345615"/>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凡例</a:t>
              </a:r>
            </a:p>
          </p:txBody>
        </p:sp>
        <p:grpSp>
          <p:nvGrpSpPr>
            <p:cNvPr id="5" name="グループ化 4">
              <a:extLst>
                <a:ext uri="{FF2B5EF4-FFF2-40B4-BE49-F238E27FC236}">
                  <a16:creationId xmlns:a16="http://schemas.microsoft.com/office/drawing/2014/main" id="{7EC79023-6CC4-417B-9187-F37C3D97C470}"/>
                </a:ext>
              </a:extLst>
            </p:cNvPr>
            <p:cNvGrpSpPr/>
            <p:nvPr/>
          </p:nvGrpSpPr>
          <p:grpSpPr>
            <a:xfrm>
              <a:off x="11301542" y="6166807"/>
              <a:ext cx="3517704" cy="1653724"/>
              <a:chOff x="13636780" y="1318570"/>
              <a:chExt cx="3517704" cy="1653724"/>
            </a:xfrm>
          </p:grpSpPr>
          <p:grpSp>
            <p:nvGrpSpPr>
              <p:cNvPr id="6" name="グループ化 5">
                <a:extLst>
                  <a:ext uri="{FF2B5EF4-FFF2-40B4-BE49-F238E27FC236}">
                    <a16:creationId xmlns:a16="http://schemas.microsoft.com/office/drawing/2014/main" id="{2CCA0D7B-EBA7-4A3D-B36D-8A3C16F8C6B7}"/>
                  </a:ext>
                </a:extLst>
              </p:cNvPr>
              <p:cNvGrpSpPr/>
              <p:nvPr/>
            </p:nvGrpSpPr>
            <p:grpSpPr>
              <a:xfrm>
                <a:off x="13636780" y="1318570"/>
                <a:ext cx="3517704" cy="770016"/>
                <a:chOff x="13636780" y="1318570"/>
                <a:chExt cx="3517704" cy="770016"/>
              </a:xfrm>
            </p:grpSpPr>
            <p:sp>
              <p:nvSpPr>
                <p:cNvPr id="10" name="矢印: 右 7">
                  <a:extLst>
                    <a:ext uri="{FF2B5EF4-FFF2-40B4-BE49-F238E27FC236}">
                      <a16:creationId xmlns:a16="http://schemas.microsoft.com/office/drawing/2014/main" id="{F68EA0E3-42E0-46E0-9581-223482DAEEFE}"/>
                    </a:ext>
                  </a:extLst>
                </p:cNvPr>
                <p:cNvSpPr/>
                <p:nvPr/>
              </p:nvSpPr>
              <p:spPr>
                <a:xfrm>
                  <a:off x="13636780" y="1318570"/>
                  <a:ext cx="1024714"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1" name="テキスト ボックス 10">
                  <a:extLst>
                    <a:ext uri="{FF2B5EF4-FFF2-40B4-BE49-F238E27FC236}">
                      <a16:creationId xmlns:a16="http://schemas.microsoft.com/office/drawing/2014/main" id="{CB0DBBF9-C4D1-4509-AB8D-98CFCD58EEBE}"/>
                    </a:ext>
                  </a:extLst>
                </p:cNvPr>
                <p:cNvSpPr txBox="1"/>
                <p:nvPr/>
              </p:nvSpPr>
              <p:spPr>
                <a:xfrm>
                  <a:off x="14661494" y="1379844"/>
                  <a:ext cx="2492990"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制御の流れ</a:t>
                  </a:r>
                </a:p>
              </p:txBody>
            </p:sp>
          </p:grpSp>
          <p:grpSp>
            <p:nvGrpSpPr>
              <p:cNvPr id="7" name="グループ化 6">
                <a:extLst>
                  <a:ext uri="{FF2B5EF4-FFF2-40B4-BE49-F238E27FC236}">
                    <a16:creationId xmlns:a16="http://schemas.microsoft.com/office/drawing/2014/main" id="{ABFF9A8A-E48E-4AED-B25C-5F8077FBAAE1}"/>
                  </a:ext>
                </a:extLst>
              </p:cNvPr>
              <p:cNvGrpSpPr/>
              <p:nvPr/>
            </p:nvGrpSpPr>
            <p:grpSpPr>
              <a:xfrm>
                <a:off x="13636780" y="2202278"/>
                <a:ext cx="3056039" cy="770016"/>
                <a:chOff x="13636780" y="1318570"/>
                <a:chExt cx="3056039" cy="770016"/>
              </a:xfrm>
            </p:grpSpPr>
            <p:sp>
              <p:nvSpPr>
                <p:cNvPr id="8" name="矢印: 右 7">
                  <a:extLst>
                    <a:ext uri="{FF2B5EF4-FFF2-40B4-BE49-F238E27FC236}">
                      <a16:creationId xmlns:a16="http://schemas.microsoft.com/office/drawing/2014/main" id="{84E4A83A-CB17-4099-AFA9-A4EEEF6D53B4}"/>
                    </a:ext>
                  </a:extLst>
                </p:cNvPr>
                <p:cNvSpPr/>
                <p:nvPr/>
              </p:nvSpPr>
              <p:spPr>
                <a:xfrm>
                  <a:off x="13636780" y="1318570"/>
                  <a:ext cx="102471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9" name="テキスト ボックス 8">
                  <a:extLst>
                    <a:ext uri="{FF2B5EF4-FFF2-40B4-BE49-F238E27FC236}">
                      <a16:creationId xmlns:a16="http://schemas.microsoft.com/office/drawing/2014/main" id="{0FD9E794-241E-4C2D-BA7F-3D4F7055A36C}"/>
                    </a:ext>
                  </a:extLst>
                </p:cNvPr>
                <p:cNvSpPr txBox="1"/>
                <p:nvPr/>
              </p:nvSpPr>
              <p:spPr>
                <a:xfrm>
                  <a:off x="14661494" y="1379844"/>
                  <a:ext cx="203132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依存方向</a:t>
                  </a:r>
                </a:p>
              </p:txBody>
            </p:sp>
          </p:grpSp>
        </p:grpSp>
      </p:grpSp>
      <p:sp>
        <p:nvSpPr>
          <p:cNvPr id="19" name="正方形/長方形 18">
            <a:extLst>
              <a:ext uri="{FF2B5EF4-FFF2-40B4-BE49-F238E27FC236}">
                <a16:creationId xmlns:a16="http://schemas.microsoft.com/office/drawing/2014/main" id="{39293230-9927-40C0-AF0B-8D0575C171BB}"/>
              </a:ext>
            </a:extLst>
          </p:cNvPr>
          <p:cNvSpPr/>
          <p:nvPr/>
        </p:nvSpPr>
        <p:spPr>
          <a:xfrm>
            <a:off x="1758462" y="5559363"/>
            <a:ext cx="5472332"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クライアント</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21" name="正方形/長方形 20">
            <a:extLst>
              <a:ext uri="{FF2B5EF4-FFF2-40B4-BE49-F238E27FC236}">
                <a16:creationId xmlns:a16="http://schemas.microsoft.com/office/drawing/2014/main" id="{68326B56-415C-413D-81E3-E7FA96A96535}"/>
              </a:ext>
            </a:extLst>
          </p:cNvPr>
          <p:cNvSpPr/>
          <p:nvPr/>
        </p:nvSpPr>
        <p:spPr>
          <a:xfrm>
            <a:off x="11629906" y="5593224"/>
            <a:ext cx="5472332"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サーバー</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22" name="テキスト ボックス 21">
            <a:extLst>
              <a:ext uri="{FF2B5EF4-FFF2-40B4-BE49-F238E27FC236}">
                <a16:creationId xmlns:a16="http://schemas.microsoft.com/office/drawing/2014/main" id="{CA19B3CA-B92C-405D-8E58-BD7707B15296}"/>
              </a:ext>
            </a:extLst>
          </p:cNvPr>
          <p:cNvSpPr txBox="1"/>
          <p:nvPr/>
        </p:nvSpPr>
        <p:spPr>
          <a:xfrm>
            <a:off x="1758462" y="1515779"/>
            <a:ext cx="9674497" cy="2957348"/>
          </a:xfrm>
          <a:prstGeom prst="rect">
            <a:avLst/>
          </a:prstGeom>
          <a:noFill/>
        </p:spPr>
        <p:txBody>
          <a:bodyPr wrap="square" rtlCol="0">
            <a:spAutoFit/>
          </a:bodyPr>
          <a:lstStyle/>
          <a:p>
            <a:pPr>
              <a:lnSpc>
                <a:spcPct val="150000"/>
              </a:lnSpc>
            </a:pPr>
            <a:r>
              <a:rPr kumimoji="1" lang="ja-JP" altLang="en-US" sz="40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一般的に</a:t>
            </a:r>
            <a:endParaRPr kumimoji="1" lang="en-US" altLang="ja-JP" sz="40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pPr algn="ctr">
              <a:lnSpc>
                <a:spcPct val="150000"/>
              </a:lnSpc>
            </a:pPr>
            <a:r>
              <a:rPr kumimoji="1" lang="ja-JP" altLang="en-US" sz="48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制御の流れ＝依存方向</a:t>
            </a:r>
            <a:endParaRPr kumimoji="1" lang="en-US" altLang="ja-JP" sz="48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endParaRPr>
          </a:p>
          <a:p>
            <a:pPr algn="r">
              <a:lnSpc>
                <a:spcPct val="150000"/>
              </a:lnSpc>
            </a:pPr>
            <a:r>
              <a:rPr kumimoji="1" lang="ja-JP" altLang="en-US" sz="40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になりがち</a:t>
            </a:r>
          </a:p>
        </p:txBody>
      </p:sp>
      <p:sp>
        <p:nvSpPr>
          <p:cNvPr id="23" name="矢印: 右 7">
            <a:extLst>
              <a:ext uri="{FF2B5EF4-FFF2-40B4-BE49-F238E27FC236}">
                <a16:creationId xmlns:a16="http://schemas.microsoft.com/office/drawing/2014/main" id="{23CA8AB4-0736-461C-BD0F-CAF8550FC6B1}"/>
              </a:ext>
            </a:extLst>
          </p:cNvPr>
          <p:cNvSpPr/>
          <p:nvPr/>
        </p:nvSpPr>
        <p:spPr>
          <a:xfrm>
            <a:off x="7500921" y="6659457"/>
            <a:ext cx="3932038"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4" name="矢印: 右 23">
            <a:extLst>
              <a:ext uri="{FF2B5EF4-FFF2-40B4-BE49-F238E27FC236}">
                <a16:creationId xmlns:a16="http://schemas.microsoft.com/office/drawing/2014/main" id="{C2DAE54E-7AF6-4C24-823D-63847016AEFE}"/>
              </a:ext>
            </a:extLst>
          </p:cNvPr>
          <p:cNvSpPr/>
          <p:nvPr/>
        </p:nvSpPr>
        <p:spPr>
          <a:xfrm>
            <a:off x="7500921" y="7543165"/>
            <a:ext cx="3932038"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5" name="テキスト ボックス 24">
            <a:extLst>
              <a:ext uri="{FF2B5EF4-FFF2-40B4-BE49-F238E27FC236}">
                <a16:creationId xmlns:a16="http://schemas.microsoft.com/office/drawing/2014/main" id="{1A4C88F0-AF16-4592-86F8-BC75E1417788}"/>
              </a:ext>
            </a:extLst>
          </p:cNvPr>
          <p:cNvSpPr txBox="1"/>
          <p:nvPr/>
        </p:nvSpPr>
        <p:spPr>
          <a:xfrm>
            <a:off x="3297835" y="5679929"/>
            <a:ext cx="2518638" cy="507831"/>
          </a:xfrm>
          <a:prstGeom prst="rect">
            <a:avLst/>
          </a:prstGeom>
          <a:noFill/>
        </p:spPr>
        <p:txBody>
          <a:bodyPr wrap="none" rtlCol="0">
            <a:spAutoFit/>
          </a:bodyPr>
          <a:lstStyle/>
          <a:p>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sp>
        <p:nvSpPr>
          <p:cNvPr id="26" name="テキスト ボックス 25">
            <a:extLst>
              <a:ext uri="{FF2B5EF4-FFF2-40B4-BE49-F238E27FC236}">
                <a16:creationId xmlns:a16="http://schemas.microsoft.com/office/drawing/2014/main" id="{5F8C1C77-8404-42E9-BA92-1FBF4E849808}"/>
              </a:ext>
            </a:extLst>
          </p:cNvPr>
          <p:cNvSpPr txBox="1"/>
          <p:nvPr/>
        </p:nvSpPr>
        <p:spPr>
          <a:xfrm>
            <a:off x="13106753" y="5683352"/>
            <a:ext cx="2518638" cy="507831"/>
          </a:xfrm>
          <a:prstGeom prst="rect">
            <a:avLst/>
          </a:prstGeom>
          <a:noFill/>
        </p:spPr>
        <p:txBody>
          <a:bodyPr wrap="none" rtlCol="0">
            <a:spAutoFit/>
          </a:bodyPr>
          <a:lstStyle/>
          <a:p>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374010912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字幕 4">
            <a:extLst>
              <a:ext uri="{FF2B5EF4-FFF2-40B4-BE49-F238E27FC236}">
                <a16:creationId xmlns:a16="http://schemas.microsoft.com/office/drawing/2014/main" id="{3901A416-7093-48C8-8C2A-FCB9E8FEAB55}"/>
              </a:ext>
            </a:extLst>
          </p:cNvPr>
          <p:cNvSpPr>
            <a:spLocks noGrp="1"/>
          </p:cNvSpPr>
          <p:nvPr>
            <p:ph type="subTitle" idx="1"/>
          </p:nvPr>
        </p:nvSpPr>
        <p:spPr/>
        <p:txBody>
          <a:bodyPr/>
          <a:lstStyle/>
          <a:p>
            <a:r>
              <a:rPr kumimoji="1" lang="ja-JP" altLang="en-US"/>
              <a:t>制御の流れと依存方向は分離しコントロールできる</a:t>
            </a:r>
          </a:p>
        </p:txBody>
      </p:sp>
    </p:spTree>
    <p:extLst>
      <p:ext uri="{BB962C8B-B14F-4D97-AF65-F5344CB8AC3E}">
        <p14:creationId xmlns:p14="http://schemas.microsoft.com/office/powerpoint/2010/main" val="292161902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500CEA8-F8D6-4B80-99C6-CF58436B6F49}"/>
              </a:ext>
            </a:extLst>
          </p:cNvPr>
          <p:cNvSpPr>
            <a:spLocks noGrp="1"/>
          </p:cNvSpPr>
          <p:nvPr>
            <p:ph type="title"/>
          </p:nvPr>
        </p:nvSpPr>
        <p:spPr/>
        <p:txBody>
          <a:bodyPr/>
          <a:lstStyle/>
          <a:p>
            <a:r>
              <a:rPr kumimoji="1" lang="ja-JP" altLang="en-US"/>
              <a:t>制御の流れと依存関係の分離</a:t>
            </a:r>
          </a:p>
        </p:txBody>
      </p:sp>
      <p:grpSp>
        <p:nvGrpSpPr>
          <p:cNvPr id="18" name="グループ化 17">
            <a:extLst>
              <a:ext uri="{FF2B5EF4-FFF2-40B4-BE49-F238E27FC236}">
                <a16:creationId xmlns:a16="http://schemas.microsoft.com/office/drawing/2014/main" id="{1BE130E8-731B-45D9-BE00-5825605D68D4}"/>
              </a:ext>
            </a:extLst>
          </p:cNvPr>
          <p:cNvGrpSpPr/>
          <p:nvPr/>
        </p:nvGrpSpPr>
        <p:grpSpPr>
          <a:xfrm>
            <a:off x="13575324" y="1519959"/>
            <a:ext cx="4396448" cy="3073805"/>
            <a:chOff x="10866998" y="5113592"/>
            <a:chExt cx="4396448" cy="3073805"/>
          </a:xfrm>
        </p:grpSpPr>
        <p:sp>
          <p:nvSpPr>
            <p:cNvPr id="13" name="正方形/長方形 12">
              <a:extLst>
                <a:ext uri="{FF2B5EF4-FFF2-40B4-BE49-F238E27FC236}">
                  <a16:creationId xmlns:a16="http://schemas.microsoft.com/office/drawing/2014/main" id="{980B67D7-CDBF-4EB8-93E5-7FA6223309EF}"/>
                </a:ext>
              </a:extLst>
            </p:cNvPr>
            <p:cNvSpPr/>
            <p:nvPr/>
          </p:nvSpPr>
          <p:spPr>
            <a:xfrm>
              <a:off x="10866998" y="5113592"/>
              <a:ext cx="4396448" cy="3073805"/>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atin typeface="M+ 1c light" panose="020B0403020203020207" pitchFamily="50" charset="-128"/>
                <a:ea typeface="M+ 1c light" panose="020B0403020203020207" pitchFamily="50" charset="-128"/>
                <a:cs typeface="M+ 1c light" panose="020B0403020203020207" pitchFamily="50" charset="-128"/>
              </a:endParaRPr>
            </a:p>
          </p:txBody>
        </p:sp>
        <p:sp>
          <p:nvSpPr>
            <p:cNvPr id="15" name="テキスト ボックス 14">
              <a:extLst>
                <a:ext uri="{FF2B5EF4-FFF2-40B4-BE49-F238E27FC236}">
                  <a16:creationId xmlns:a16="http://schemas.microsoft.com/office/drawing/2014/main" id="{2A1745CA-7D56-4971-AF56-A925713A9AAC}"/>
                </a:ext>
              </a:extLst>
            </p:cNvPr>
            <p:cNvSpPr txBox="1"/>
            <p:nvPr/>
          </p:nvSpPr>
          <p:spPr>
            <a:xfrm>
              <a:off x="11119225" y="5345615"/>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凡例</a:t>
              </a:r>
            </a:p>
          </p:txBody>
        </p:sp>
        <p:grpSp>
          <p:nvGrpSpPr>
            <p:cNvPr id="5" name="グループ化 4">
              <a:extLst>
                <a:ext uri="{FF2B5EF4-FFF2-40B4-BE49-F238E27FC236}">
                  <a16:creationId xmlns:a16="http://schemas.microsoft.com/office/drawing/2014/main" id="{7EC79023-6CC4-417B-9187-F37C3D97C470}"/>
                </a:ext>
              </a:extLst>
            </p:cNvPr>
            <p:cNvGrpSpPr/>
            <p:nvPr/>
          </p:nvGrpSpPr>
          <p:grpSpPr>
            <a:xfrm>
              <a:off x="11301542" y="6166807"/>
              <a:ext cx="3517704" cy="1653724"/>
              <a:chOff x="13636780" y="1318570"/>
              <a:chExt cx="3517704" cy="1653724"/>
            </a:xfrm>
          </p:grpSpPr>
          <p:grpSp>
            <p:nvGrpSpPr>
              <p:cNvPr id="6" name="グループ化 5">
                <a:extLst>
                  <a:ext uri="{FF2B5EF4-FFF2-40B4-BE49-F238E27FC236}">
                    <a16:creationId xmlns:a16="http://schemas.microsoft.com/office/drawing/2014/main" id="{2CCA0D7B-EBA7-4A3D-B36D-8A3C16F8C6B7}"/>
                  </a:ext>
                </a:extLst>
              </p:cNvPr>
              <p:cNvGrpSpPr/>
              <p:nvPr/>
            </p:nvGrpSpPr>
            <p:grpSpPr>
              <a:xfrm>
                <a:off x="13636780" y="1318570"/>
                <a:ext cx="3517704" cy="770016"/>
                <a:chOff x="13636780" y="1318570"/>
                <a:chExt cx="3517704" cy="770016"/>
              </a:xfrm>
            </p:grpSpPr>
            <p:sp>
              <p:nvSpPr>
                <p:cNvPr id="10" name="矢印: 右 7">
                  <a:extLst>
                    <a:ext uri="{FF2B5EF4-FFF2-40B4-BE49-F238E27FC236}">
                      <a16:creationId xmlns:a16="http://schemas.microsoft.com/office/drawing/2014/main" id="{F68EA0E3-42E0-46E0-9581-223482DAEEFE}"/>
                    </a:ext>
                  </a:extLst>
                </p:cNvPr>
                <p:cNvSpPr/>
                <p:nvPr/>
              </p:nvSpPr>
              <p:spPr>
                <a:xfrm>
                  <a:off x="13636780" y="1318570"/>
                  <a:ext cx="1024714"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1" name="テキスト ボックス 10">
                  <a:extLst>
                    <a:ext uri="{FF2B5EF4-FFF2-40B4-BE49-F238E27FC236}">
                      <a16:creationId xmlns:a16="http://schemas.microsoft.com/office/drawing/2014/main" id="{CB0DBBF9-C4D1-4509-AB8D-98CFCD58EEBE}"/>
                    </a:ext>
                  </a:extLst>
                </p:cNvPr>
                <p:cNvSpPr txBox="1"/>
                <p:nvPr/>
              </p:nvSpPr>
              <p:spPr>
                <a:xfrm>
                  <a:off x="14661494" y="1379844"/>
                  <a:ext cx="2492990"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制御の流れ</a:t>
                  </a:r>
                </a:p>
              </p:txBody>
            </p:sp>
          </p:grpSp>
          <p:grpSp>
            <p:nvGrpSpPr>
              <p:cNvPr id="7" name="グループ化 6">
                <a:extLst>
                  <a:ext uri="{FF2B5EF4-FFF2-40B4-BE49-F238E27FC236}">
                    <a16:creationId xmlns:a16="http://schemas.microsoft.com/office/drawing/2014/main" id="{ABFF9A8A-E48E-4AED-B25C-5F8077FBAAE1}"/>
                  </a:ext>
                </a:extLst>
              </p:cNvPr>
              <p:cNvGrpSpPr/>
              <p:nvPr/>
            </p:nvGrpSpPr>
            <p:grpSpPr>
              <a:xfrm>
                <a:off x="13636780" y="2202278"/>
                <a:ext cx="3056039" cy="770016"/>
                <a:chOff x="13636780" y="1318570"/>
                <a:chExt cx="3056039" cy="770016"/>
              </a:xfrm>
            </p:grpSpPr>
            <p:sp>
              <p:nvSpPr>
                <p:cNvPr id="8" name="矢印: 右 7">
                  <a:extLst>
                    <a:ext uri="{FF2B5EF4-FFF2-40B4-BE49-F238E27FC236}">
                      <a16:creationId xmlns:a16="http://schemas.microsoft.com/office/drawing/2014/main" id="{84E4A83A-CB17-4099-AFA9-A4EEEF6D53B4}"/>
                    </a:ext>
                  </a:extLst>
                </p:cNvPr>
                <p:cNvSpPr/>
                <p:nvPr/>
              </p:nvSpPr>
              <p:spPr>
                <a:xfrm>
                  <a:off x="13636780" y="1318570"/>
                  <a:ext cx="102471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9" name="テキスト ボックス 8">
                  <a:extLst>
                    <a:ext uri="{FF2B5EF4-FFF2-40B4-BE49-F238E27FC236}">
                      <a16:creationId xmlns:a16="http://schemas.microsoft.com/office/drawing/2014/main" id="{0FD9E794-241E-4C2D-BA7F-3D4F7055A36C}"/>
                    </a:ext>
                  </a:extLst>
                </p:cNvPr>
                <p:cNvSpPr txBox="1"/>
                <p:nvPr/>
              </p:nvSpPr>
              <p:spPr>
                <a:xfrm>
                  <a:off x="14661494" y="1379844"/>
                  <a:ext cx="203132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依存方向</a:t>
                  </a:r>
                </a:p>
              </p:txBody>
            </p:sp>
          </p:grpSp>
        </p:grpSp>
      </p:grpSp>
      <p:sp>
        <p:nvSpPr>
          <p:cNvPr id="19" name="正方形/長方形 18">
            <a:extLst>
              <a:ext uri="{FF2B5EF4-FFF2-40B4-BE49-F238E27FC236}">
                <a16:creationId xmlns:a16="http://schemas.microsoft.com/office/drawing/2014/main" id="{39293230-9927-40C0-AF0B-8D0575C171BB}"/>
              </a:ext>
            </a:extLst>
          </p:cNvPr>
          <p:cNvSpPr/>
          <p:nvPr/>
        </p:nvSpPr>
        <p:spPr>
          <a:xfrm>
            <a:off x="316228" y="5033627"/>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クライアント</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21" name="正方形/長方形 20">
            <a:extLst>
              <a:ext uri="{FF2B5EF4-FFF2-40B4-BE49-F238E27FC236}">
                <a16:creationId xmlns:a16="http://schemas.microsoft.com/office/drawing/2014/main" id="{68326B56-415C-413D-81E3-E7FA96A96535}"/>
              </a:ext>
            </a:extLst>
          </p:cNvPr>
          <p:cNvSpPr/>
          <p:nvPr/>
        </p:nvSpPr>
        <p:spPr>
          <a:xfrm>
            <a:off x="13115255" y="5077618"/>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サーバー</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22" name="テキスト ボックス 21">
            <a:extLst>
              <a:ext uri="{FF2B5EF4-FFF2-40B4-BE49-F238E27FC236}">
                <a16:creationId xmlns:a16="http://schemas.microsoft.com/office/drawing/2014/main" id="{CA19B3CA-B92C-405D-8E58-BD7707B15296}"/>
              </a:ext>
            </a:extLst>
          </p:cNvPr>
          <p:cNvSpPr txBox="1"/>
          <p:nvPr/>
        </p:nvSpPr>
        <p:spPr>
          <a:xfrm>
            <a:off x="316228" y="1462673"/>
            <a:ext cx="13605644" cy="1849352"/>
          </a:xfrm>
          <a:prstGeom prst="rect">
            <a:avLst/>
          </a:prstGeom>
          <a:noFill/>
        </p:spPr>
        <p:txBody>
          <a:bodyPr wrap="square" rtlCol="0">
            <a:spAutoFit/>
          </a:bodyPr>
          <a:lstStyle/>
          <a:p>
            <a:pPr>
              <a:lnSpc>
                <a:spcPct val="150000"/>
              </a:lnSpc>
            </a:pPr>
            <a:r>
              <a:rPr kumimoji="1" lang="ja-JP" altLang="en-US" sz="40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そのためには関係のコントラクト（契約・仕様・お約束）のコンテキスト（文脈）を制御する</a:t>
            </a:r>
          </a:p>
        </p:txBody>
      </p:sp>
      <p:sp>
        <p:nvSpPr>
          <p:cNvPr id="23" name="矢印: 右 7">
            <a:extLst>
              <a:ext uri="{FF2B5EF4-FFF2-40B4-BE49-F238E27FC236}">
                <a16:creationId xmlns:a16="http://schemas.microsoft.com/office/drawing/2014/main" id="{23CA8AB4-0736-461C-BD0F-CAF8550FC6B1}"/>
              </a:ext>
            </a:extLst>
          </p:cNvPr>
          <p:cNvSpPr/>
          <p:nvPr/>
        </p:nvSpPr>
        <p:spPr>
          <a:xfrm>
            <a:off x="5215883" y="6134614"/>
            <a:ext cx="7690931"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4" name="矢印: 右 23">
            <a:extLst>
              <a:ext uri="{FF2B5EF4-FFF2-40B4-BE49-F238E27FC236}">
                <a16:creationId xmlns:a16="http://schemas.microsoft.com/office/drawing/2014/main" id="{C2DAE54E-7AF6-4C24-823D-63847016AEFE}"/>
              </a:ext>
            </a:extLst>
          </p:cNvPr>
          <p:cNvSpPr/>
          <p:nvPr/>
        </p:nvSpPr>
        <p:spPr>
          <a:xfrm>
            <a:off x="5233384" y="7018323"/>
            <a:ext cx="148948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5" name="テキスト ボックス 24">
            <a:extLst>
              <a:ext uri="{FF2B5EF4-FFF2-40B4-BE49-F238E27FC236}">
                <a16:creationId xmlns:a16="http://schemas.microsoft.com/office/drawing/2014/main" id="{1A4C88F0-AF16-4592-86F8-BC75E1417788}"/>
              </a:ext>
            </a:extLst>
          </p:cNvPr>
          <p:cNvSpPr txBox="1"/>
          <p:nvPr/>
        </p:nvSpPr>
        <p:spPr>
          <a:xfrm>
            <a:off x="1452665" y="5416262"/>
            <a:ext cx="2518638" cy="507831"/>
          </a:xfrm>
          <a:prstGeom prst="rect">
            <a:avLst/>
          </a:prstGeom>
          <a:noFill/>
        </p:spPr>
        <p:txBody>
          <a:bodyPr wrap="none" rtlCol="0">
            <a:spAutoFit/>
          </a:bodyPr>
          <a:lstStyle/>
          <a:p>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sp>
        <p:nvSpPr>
          <p:cNvPr id="26" name="テキスト ボックス 25">
            <a:extLst>
              <a:ext uri="{FF2B5EF4-FFF2-40B4-BE49-F238E27FC236}">
                <a16:creationId xmlns:a16="http://schemas.microsoft.com/office/drawing/2014/main" id="{5F8C1C77-8404-42E9-BA92-1FBF4E849808}"/>
              </a:ext>
            </a:extLst>
          </p:cNvPr>
          <p:cNvSpPr txBox="1"/>
          <p:nvPr/>
        </p:nvSpPr>
        <p:spPr>
          <a:xfrm>
            <a:off x="14122415" y="5416263"/>
            <a:ext cx="2518638" cy="507831"/>
          </a:xfrm>
          <a:prstGeom prst="rect">
            <a:avLst/>
          </a:prstGeom>
          <a:noFill/>
        </p:spPr>
        <p:txBody>
          <a:bodyPr wrap="none" rtlCol="0">
            <a:spAutoFit/>
          </a:bodyPr>
          <a:lstStyle/>
          <a:p>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sp>
        <p:nvSpPr>
          <p:cNvPr id="2" name="思考の吹き出し: 雲形 1">
            <a:extLst>
              <a:ext uri="{FF2B5EF4-FFF2-40B4-BE49-F238E27FC236}">
                <a16:creationId xmlns:a16="http://schemas.microsoft.com/office/drawing/2014/main" id="{821E93E7-F0C5-4713-8BF4-9E55240086A8}"/>
              </a:ext>
            </a:extLst>
          </p:cNvPr>
          <p:cNvSpPr/>
          <p:nvPr/>
        </p:nvSpPr>
        <p:spPr>
          <a:xfrm>
            <a:off x="6498079" y="4874472"/>
            <a:ext cx="5255202" cy="3570049"/>
          </a:xfrm>
          <a:prstGeom prst="cloudCallout">
            <a:avLst>
              <a:gd name="adj1" fmla="val -1129"/>
              <a:gd name="adj2" fmla="val -6215"/>
            </a:avLst>
          </a:prstGeom>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algn="ctr"/>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27" name="矢印: 右 26">
            <a:extLst>
              <a:ext uri="{FF2B5EF4-FFF2-40B4-BE49-F238E27FC236}">
                <a16:creationId xmlns:a16="http://schemas.microsoft.com/office/drawing/2014/main" id="{8C706437-FA84-4520-B18A-9BF71C694BC6}"/>
              </a:ext>
            </a:extLst>
          </p:cNvPr>
          <p:cNvSpPr/>
          <p:nvPr/>
        </p:nvSpPr>
        <p:spPr>
          <a:xfrm rot="10800000">
            <a:off x="11417330" y="7018323"/>
            <a:ext cx="148948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28" name="テキスト ボックス 27">
            <a:extLst>
              <a:ext uri="{FF2B5EF4-FFF2-40B4-BE49-F238E27FC236}">
                <a16:creationId xmlns:a16="http://schemas.microsoft.com/office/drawing/2014/main" id="{FA3D6BC8-A781-419C-B7B8-F92FA3AA3364}"/>
              </a:ext>
            </a:extLst>
          </p:cNvPr>
          <p:cNvSpPr txBox="1"/>
          <p:nvPr/>
        </p:nvSpPr>
        <p:spPr>
          <a:xfrm>
            <a:off x="7906528" y="5416262"/>
            <a:ext cx="2466316" cy="507831"/>
          </a:xfrm>
          <a:prstGeom prst="rect">
            <a:avLst/>
          </a:prstGeom>
          <a:noFill/>
        </p:spPr>
        <p:txBody>
          <a:bodyPr wrap="none" rtlCol="0">
            <a:spAutoFit/>
          </a:bodyPr>
          <a:lstStyle/>
          <a:p>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rPr>
              <a:t>抽象概念</a:t>
            </a:r>
            <a:r>
              <a:rPr kumimoji="1" lang="en-US" altLang="ja-JP">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sp>
        <p:nvSpPr>
          <p:cNvPr id="29" name="テキスト ボックス 28">
            <a:extLst>
              <a:ext uri="{FF2B5EF4-FFF2-40B4-BE49-F238E27FC236}">
                <a16:creationId xmlns:a16="http://schemas.microsoft.com/office/drawing/2014/main" id="{24FCF9AA-9A51-487D-8EAF-A84DCDC3A3FB}"/>
              </a:ext>
            </a:extLst>
          </p:cNvPr>
          <p:cNvSpPr txBox="1"/>
          <p:nvPr/>
        </p:nvSpPr>
        <p:spPr>
          <a:xfrm>
            <a:off x="2726166" y="8741320"/>
            <a:ext cx="13113111" cy="926023"/>
          </a:xfrm>
          <a:prstGeom prst="rect">
            <a:avLst/>
          </a:prstGeom>
          <a:noFill/>
        </p:spPr>
        <p:txBody>
          <a:bodyPr wrap="square" rtlCol="0">
            <a:spAutoFit/>
          </a:bodyPr>
          <a:lstStyle/>
          <a:p>
            <a:pPr>
              <a:lnSpc>
                <a:spcPct val="150000"/>
              </a:lnSpc>
            </a:pPr>
            <a:r>
              <a:rPr kumimoji="1" lang="ja-JP" altLang="en-US" sz="40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それぞれの具象概念は抽象的な契約（仕様）に依存する</a:t>
            </a:r>
          </a:p>
        </p:txBody>
      </p:sp>
    </p:spTree>
    <p:extLst>
      <p:ext uri="{BB962C8B-B14F-4D97-AF65-F5344CB8AC3E}">
        <p14:creationId xmlns:p14="http://schemas.microsoft.com/office/powerpoint/2010/main" val="222662052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500CEA8-F8D6-4B80-99C6-CF58436B6F49}"/>
              </a:ext>
            </a:extLst>
          </p:cNvPr>
          <p:cNvSpPr>
            <a:spLocks noGrp="1"/>
          </p:cNvSpPr>
          <p:nvPr>
            <p:ph type="title"/>
          </p:nvPr>
        </p:nvSpPr>
        <p:spPr/>
        <p:txBody>
          <a:bodyPr/>
          <a:lstStyle/>
          <a:p>
            <a:r>
              <a:rPr kumimoji="1" lang="ja-JP" altLang="en-US"/>
              <a:t>契約の文脈をコントロールする</a:t>
            </a:r>
          </a:p>
        </p:txBody>
      </p:sp>
      <p:sp>
        <p:nvSpPr>
          <p:cNvPr id="38" name="矢印: 右 7">
            <a:extLst>
              <a:ext uri="{FF2B5EF4-FFF2-40B4-BE49-F238E27FC236}">
                <a16:creationId xmlns:a16="http://schemas.microsoft.com/office/drawing/2014/main" id="{82E228DE-903E-40F0-92C3-DACDEEDB3EB1}"/>
              </a:ext>
            </a:extLst>
          </p:cNvPr>
          <p:cNvSpPr/>
          <p:nvPr/>
        </p:nvSpPr>
        <p:spPr>
          <a:xfrm>
            <a:off x="4569056" y="2212625"/>
            <a:ext cx="5310115"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0" name="グループ化 39">
            <a:extLst>
              <a:ext uri="{FF2B5EF4-FFF2-40B4-BE49-F238E27FC236}">
                <a16:creationId xmlns:a16="http://schemas.microsoft.com/office/drawing/2014/main" id="{DA9C8767-71A9-455A-9199-2A945497462B}"/>
              </a:ext>
            </a:extLst>
          </p:cNvPr>
          <p:cNvGrpSpPr/>
          <p:nvPr/>
        </p:nvGrpSpPr>
        <p:grpSpPr>
          <a:xfrm>
            <a:off x="688949" y="1839740"/>
            <a:ext cx="3761879" cy="2499319"/>
            <a:chOff x="316228" y="5558469"/>
            <a:chExt cx="4819877" cy="3742007"/>
          </a:xfrm>
        </p:grpSpPr>
        <p:sp>
          <p:nvSpPr>
            <p:cNvPr id="41" name="正方形/長方形 40">
              <a:extLst>
                <a:ext uri="{FF2B5EF4-FFF2-40B4-BE49-F238E27FC236}">
                  <a16:creationId xmlns:a16="http://schemas.microsoft.com/office/drawing/2014/main" id="{53B9BF3B-1509-4E65-B2D4-1AF740783851}"/>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クライアント</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42" name="テキスト ボックス 41">
              <a:extLst>
                <a:ext uri="{FF2B5EF4-FFF2-40B4-BE49-F238E27FC236}">
                  <a16:creationId xmlns:a16="http://schemas.microsoft.com/office/drawing/2014/main" id="{48E7DC4A-FC88-4DCB-B006-4B9B40B4A7E5}"/>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46" name="矢印: 右 45">
            <a:extLst>
              <a:ext uri="{FF2B5EF4-FFF2-40B4-BE49-F238E27FC236}">
                <a16:creationId xmlns:a16="http://schemas.microsoft.com/office/drawing/2014/main" id="{818EC0A6-8FB1-43B5-9044-BDC6237A26EC}"/>
              </a:ext>
            </a:extLst>
          </p:cNvPr>
          <p:cNvSpPr/>
          <p:nvPr/>
        </p:nvSpPr>
        <p:spPr>
          <a:xfrm>
            <a:off x="4530304" y="3084806"/>
            <a:ext cx="534317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7" name="グループ化 46">
            <a:extLst>
              <a:ext uri="{FF2B5EF4-FFF2-40B4-BE49-F238E27FC236}">
                <a16:creationId xmlns:a16="http://schemas.microsoft.com/office/drawing/2014/main" id="{9B85B22C-3681-455A-A0AC-F1F1F7BF4E8A}"/>
              </a:ext>
            </a:extLst>
          </p:cNvPr>
          <p:cNvGrpSpPr/>
          <p:nvPr/>
        </p:nvGrpSpPr>
        <p:grpSpPr>
          <a:xfrm>
            <a:off x="5504921" y="1708862"/>
            <a:ext cx="3438381" cy="2499319"/>
            <a:chOff x="6498079" y="5399314"/>
            <a:chExt cx="5255202" cy="3570049"/>
          </a:xfrm>
        </p:grpSpPr>
        <p:sp>
          <p:nvSpPr>
            <p:cNvPr id="48" name="思考の吹き出し: 雲形 47">
              <a:extLst>
                <a:ext uri="{FF2B5EF4-FFF2-40B4-BE49-F238E27FC236}">
                  <a16:creationId xmlns:a16="http://schemas.microsoft.com/office/drawing/2014/main" id="{22F6039A-BFE0-4D67-85BC-AD08EFBABBEE}"/>
                </a:ext>
              </a:extLst>
            </p:cNvPr>
            <p:cNvSpPr/>
            <p:nvPr/>
          </p:nvSpPr>
          <p:spPr>
            <a:xfrm>
              <a:off x="6498079" y="5399314"/>
              <a:ext cx="5255202" cy="3570049"/>
            </a:xfrm>
            <a:prstGeom prst="cloudCallout">
              <a:avLst>
                <a:gd name="adj1" fmla="val -1129"/>
                <a:gd name="adj2" fmla="val -6215"/>
              </a:avLst>
            </a:prstGeom>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algn="ctr"/>
              <a:r>
                <a:rPr kumimoji="1" lang="ja-JP" altLang="en-US" sz="28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49" name="テキスト ボックス 48">
              <a:extLst>
                <a:ext uri="{FF2B5EF4-FFF2-40B4-BE49-F238E27FC236}">
                  <a16:creationId xmlns:a16="http://schemas.microsoft.com/office/drawing/2014/main" id="{FDF23357-6EC3-42B8-B8FD-A67FF0A0A077}"/>
                </a:ext>
              </a:extLst>
            </p:cNvPr>
            <p:cNvSpPr txBox="1"/>
            <p:nvPr/>
          </p:nvSpPr>
          <p:spPr>
            <a:xfrm>
              <a:off x="7906528" y="5941104"/>
              <a:ext cx="2319194" cy="571521"/>
            </a:xfrm>
            <a:prstGeom prst="rect">
              <a:avLst/>
            </a:prstGeom>
            <a:noFill/>
          </p:spPr>
          <p:txBody>
            <a:bodyPr wrap="none" rtlCol="0">
              <a:spAutoFit/>
            </a:bodyPr>
            <a:lstStyle/>
            <a:p>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抽象概念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50" name="矢印: 右 7">
            <a:extLst>
              <a:ext uri="{FF2B5EF4-FFF2-40B4-BE49-F238E27FC236}">
                <a16:creationId xmlns:a16="http://schemas.microsoft.com/office/drawing/2014/main" id="{844B543B-16C0-4FD8-A339-119F5F2D0EE1}"/>
              </a:ext>
            </a:extLst>
          </p:cNvPr>
          <p:cNvSpPr/>
          <p:nvPr/>
        </p:nvSpPr>
        <p:spPr>
          <a:xfrm>
            <a:off x="469705" y="1498724"/>
            <a:ext cx="4153342" cy="3193143"/>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sp>
        <p:nvSpPr>
          <p:cNvPr id="51" name="矢印: 右 7">
            <a:extLst>
              <a:ext uri="{FF2B5EF4-FFF2-40B4-BE49-F238E27FC236}">
                <a16:creationId xmlns:a16="http://schemas.microsoft.com/office/drawing/2014/main" id="{B940A21E-D927-467E-A8D3-730F112BB234}"/>
              </a:ext>
            </a:extLst>
          </p:cNvPr>
          <p:cNvSpPr/>
          <p:nvPr/>
        </p:nvSpPr>
        <p:spPr>
          <a:xfrm>
            <a:off x="4827947" y="1498724"/>
            <a:ext cx="8728633" cy="3167206"/>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54" name="グループ化 53">
            <a:extLst>
              <a:ext uri="{FF2B5EF4-FFF2-40B4-BE49-F238E27FC236}">
                <a16:creationId xmlns:a16="http://schemas.microsoft.com/office/drawing/2014/main" id="{CA560844-A9D9-4E23-BE94-2602DAC636EC}"/>
              </a:ext>
            </a:extLst>
          </p:cNvPr>
          <p:cNvGrpSpPr/>
          <p:nvPr/>
        </p:nvGrpSpPr>
        <p:grpSpPr>
          <a:xfrm>
            <a:off x="9998171" y="1839739"/>
            <a:ext cx="3259307" cy="2499319"/>
            <a:chOff x="316228" y="5558469"/>
            <a:chExt cx="4819877" cy="3742007"/>
          </a:xfrm>
        </p:grpSpPr>
        <p:sp>
          <p:nvSpPr>
            <p:cNvPr id="55" name="正方形/長方形 54">
              <a:extLst>
                <a:ext uri="{FF2B5EF4-FFF2-40B4-BE49-F238E27FC236}">
                  <a16:creationId xmlns:a16="http://schemas.microsoft.com/office/drawing/2014/main" id="{1ACA2196-1639-4FE3-8195-A60878C8F9D0}"/>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サーバー</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56" name="テキスト ボックス 55">
              <a:extLst>
                <a:ext uri="{FF2B5EF4-FFF2-40B4-BE49-F238E27FC236}">
                  <a16:creationId xmlns:a16="http://schemas.microsoft.com/office/drawing/2014/main" id="{590A857C-63AE-462E-89AC-D843B178F94F}"/>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grpSp>
        <p:nvGrpSpPr>
          <p:cNvPr id="16" name="グループ化 15">
            <a:extLst>
              <a:ext uri="{FF2B5EF4-FFF2-40B4-BE49-F238E27FC236}">
                <a16:creationId xmlns:a16="http://schemas.microsoft.com/office/drawing/2014/main" id="{C153BBC4-B0EE-4566-AA0D-A5510948C9EF}"/>
              </a:ext>
            </a:extLst>
          </p:cNvPr>
          <p:cNvGrpSpPr/>
          <p:nvPr/>
        </p:nvGrpSpPr>
        <p:grpSpPr>
          <a:xfrm>
            <a:off x="13778809" y="5822295"/>
            <a:ext cx="4396448" cy="3995470"/>
            <a:chOff x="13575324" y="1519959"/>
            <a:chExt cx="4396448" cy="3995470"/>
          </a:xfrm>
        </p:grpSpPr>
        <p:sp>
          <p:nvSpPr>
            <p:cNvPr id="72" name="正方形/長方形 71">
              <a:extLst>
                <a:ext uri="{FF2B5EF4-FFF2-40B4-BE49-F238E27FC236}">
                  <a16:creationId xmlns:a16="http://schemas.microsoft.com/office/drawing/2014/main" id="{4A32C127-D4AB-4CC8-844B-57205C1A4DD4}"/>
                </a:ext>
              </a:extLst>
            </p:cNvPr>
            <p:cNvSpPr/>
            <p:nvPr/>
          </p:nvSpPr>
          <p:spPr>
            <a:xfrm>
              <a:off x="13575324" y="1519959"/>
              <a:ext cx="4396448" cy="399547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atin typeface="M+ 1c light" panose="020B0403020203020207" pitchFamily="50" charset="-128"/>
                <a:ea typeface="M+ 1c light" panose="020B0403020203020207" pitchFamily="50" charset="-128"/>
                <a:cs typeface="M+ 1c light" panose="020B0403020203020207" pitchFamily="50" charset="-128"/>
              </a:endParaRPr>
            </a:p>
          </p:txBody>
        </p:sp>
        <p:sp>
          <p:nvSpPr>
            <p:cNvPr id="73" name="テキスト ボックス 72">
              <a:extLst>
                <a:ext uri="{FF2B5EF4-FFF2-40B4-BE49-F238E27FC236}">
                  <a16:creationId xmlns:a16="http://schemas.microsoft.com/office/drawing/2014/main" id="{E8E3A7E3-1E11-4ECD-82D5-440E82266F33}"/>
                </a:ext>
              </a:extLst>
            </p:cNvPr>
            <p:cNvSpPr txBox="1"/>
            <p:nvPr/>
          </p:nvSpPr>
          <p:spPr>
            <a:xfrm>
              <a:off x="13827551" y="1751982"/>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凡例</a:t>
              </a:r>
            </a:p>
          </p:txBody>
        </p:sp>
        <p:grpSp>
          <p:nvGrpSpPr>
            <p:cNvPr id="74" name="グループ化 73">
              <a:extLst>
                <a:ext uri="{FF2B5EF4-FFF2-40B4-BE49-F238E27FC236}">
                  <a16:creationId xmlns:a16="http://schemas.microsoft.com/office/drawing/2014/main" id="{2F4B9F45-8485-4666-AB62-C6C12D048C7B}"/>
                </a:ext>
              </a:extLst>
            </p:cNvPr>
            <p:cNvGrpSpPr/>
            <p:nvPr/>
          </p:nvGrpSpPr>
          <p:grpSpPr>
            <a:xfrm>
              <a:off x="14009868" y="2573174"/>
              <a:ext cx="3517704" cy="1653724"/>
              <a:chOff x="13636780" y="1318570"/>
              <a:chExt cx="3517704" cy="1653724"/>
            </a:xfrm>
          </p:grpSpPr>
          <p:grpSp>
            <p:nvGrpSpPr>
              <p:cNvPr id="75" name="グループ化 74">
                <a:extLst>
                  <a:ext uri="{FF2B5EF4-FFF2-40B4-BE49-F238E27FC236}">
                    <a16:creationId xmlns:a16="http://schemas.microsoft.com/office/drawing/2014/main" id="{6C337EF7-40AC-4974-94F8-1BA5EDEA2E02}"/>
                  </a:ext>
                </a:extLst>
              </p:cNvPr>
              <p:cNvGrpSpPr/>
              <p:nvPr/>
            </p:nvGrpSpPr>
            <p:grpSpPr>
              <a:xfrm>
                <a:off x="13636780" y="1318570"/>
                <a:ext cx="3517704" cy="770016"/>
                <a:chOff x="13636780" y="1318570"/>
                <a:chExt cx="3517704" cy="770016"/>
              </a:xfrm>
            </p:grpSpPr>
            <p:sp>
              <p:nvSpPr>
                <p:cNvPr id="79" name="矢印: 右 7">
                  <a:extLst>
                    <a:ext uri="{FF2B5EF4-FFF2-40B4-BE49-F238E27FC236}">
                      <a16:creationId xmlns:a16="http://schemas.microsoft.com/office/drawing/2014/main" id="{070AFC67-EF81-4B7D-8308-C6F34D78E4ED}"/>
                    </a:ext>
                  </a:extLst>
                </p:cNvPr>
                <p:cNvSpPr/>
                <p:nvPr/>
              </p:nvSpPr>
              <p:spPr>
                <a:xfrm>
                  <a:off x="13636780" y="1318570"/>
                  <a:ext cx="1024714"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80" name="テキスト ボックス 79">
                  <a:extLst>
                    <a:ext uri="{FF2B5EF4-FFF2-40B4-BE49-F238E27FC236}">
                      <a16:creationId xmlns:a16="http://schemas.microsoft.com/office/drawing/2014/main" id="{C12F1C04-7CD6-4097-B152-CF2715E02AED}"/>
                    </a:ext>
                  </a:extLst>
                </p:cNvPr>
                <p:cNvSpPr txBox="1"/>
                <p:nvPr/>
              </p:nvSpPr>
              <p:spPr>
                <a:xfrm>
                  <a:off x="14661494" y="1379844"/>
                  <a:ext cx="2492990"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制御の流れ</a:t>
                  </a:r>
                </a:p>
              </p:txBody>
            </p:sp>
          </p:grpSp>
          <p:grpSp>
            <p:nvGrpSpPr>
              <p:cNvPr id="76" name="グループ化 75">
                <a:extLst>
                  <a:ext uri="{FF2B5EF4-FFF2-40B4-BE49-F238E27FC236}">
                    <a16:creationId xmlns:a16="http://schemas.microsoft.com/office/drawing/2014/main" id="{C7A253A5-EF7E-449B-83CA-C439757482A2}"/>
                  </a:ext>
                </a:extLst>
              </p:cNvPr>
              <p:cNvGrpSpPr/>
              <p:nvPr/>
            </p:nvGrpSpPr>
            <p:grpSpPr>
              <a:xfrm>
                <a:off x="13636780" y="2202278"/>
                <a:ext cx="3056039" cy="770016"/>
                <a:chOff x="13636780" y="1318570"/>
                <a:chExt cx="3056039" cy="770016"/>
              </a:xfrm>
            </p:grpSpPr>
            <p:sp>
              <p:nvSpPr>
                <p:cNvPr id="77" name="矢印: 右 76">
                  <a:extLst>
                    <a:ext uri="{FF2B5EF4-FFF2-40B4-BE49-F238E27FC236}">
                      <a16:creationId xmlns:a16="http://schemas.microsoft.com/office/drawing/2014/main" id="{E6EE6326-8273-4E52-8041-10562E8401DB}"/>
                    </a:ext>
                  </a:extLst>
                </p:cNvPr>
                <p:cNvSpPr/>
                <p:nvPr/>
              </p:nvSpPr>
              <p:spPr>
                <a:xfrm>
                  <a:off x="13636780" y="1318570"/>
                  <a:ext cx="102471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78" name="テキスト ボックス 77">
                  <a:extLst>
                    <a:ext uri="{FF2B5EF4-FFF2-40B4-BE49-F238E27FC236}">
                      <a16:creationId xmlns:a16="http://schemas.microsoft.com/office/drawing/2014/main" id="{B767AFF7-2BAF-4A56-888F-870BB37B623B}"/>
                    </a:ext>
                  </a:extLst>
                </p:cNvPr>
                <p:cNvSpPr txBox="1"/>
                <p:nvPr/>
              </p:nvSpPr>
              <p:spPr>
                <a:xfrm>
                  <a:off x="14661494" y="1379844"/>
                  <a:ext cx="203132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依存方向</a:t>
                  </a:r>
                </a:p>
              </p:txBody>
            </p:sp>
          </p:grpSp>
        </p:grpSp>
        <p:grpSp>
          <p:nvGrpSpPr>
            <p:cNvPr id="6" name="グループ化 5">
              <a:extLst>
                <a:ext uri="{FF2B5EF4-FFF2-40B4-BE49-F238E27FC236}">
                  <a16:creationId xmlns:a16="http://schemas.microsoft.com/office/drawing/2014/main" id="{2CCA0D7B-EBA7-4A3D-B36D-8A3C16F8C6B7}"/>
                </a:ext>
              </a:extLst>
            </p:cNvPr>
            <p:cNvGrpSpPr/>
            <p:nvPr/>
          </p:nvGrpSpPr>
          <p:grpSpPr>
            <a:xfrm>
              <a:off x="14082046" y="4478525"/>
              <a:ext cx="2060532" cy="646331"/>
              <a:chOff x="13708958" y="1379844"/>
              <a:chExt cx="2060532" cy="646331"/>
            </a:xfrm>
          </p:grpSpPr>
          <p:sp>
            <p:nvSpPr>
              <p:cNvPr id="10" name="矢印: 右 7">
                <a:extLst>
                  <a:ext uri="{FF2B5EF4-FFF2-40B4-BE49-F238E27FC236}">
                    <a16:creationId xmlns:a16="http://schemas.microsoft.com/office/drawing/2014/main" id="{F68EA0E3-42E0-46E0-9581-223482DAEEFE}"/>
                  </a:ext>
                </a:extLst>
              </p:cNvPr>
              <p:cNvSpPr/>
              <p:nvPr/>
            </p:nvSpPr>
            <p:spPr>
              <a:xfrm>
                <a:off x="13708958" y="1451819"/>
                <a:ext cx="880358" cy="502379"/>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1" name="テキスト ボックス 10">
                <a:extLst>
                  <a:ext uri="{FF2B5EF4-FFF2-40B4-BE49-F238E27FC236}">
                    <a16:creationId xmlns:a16="http://schemas.microsoft.com/office/drawing/2014/main" id="{CB0DBBF9-C4D1-4509-AB8D-98CFCD58EEBE}"/>
                  </a:ext>
                </a:extLst>
              </p:cNvPr>
              <p:cNvSpPr txBox="1"/>
              <p:nvPr/>
            </p:nvSpPr>
            <p:spPr>
              <a:xfrm>
                <a:off x="14661494" y="1379844"/>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文脈</a:t>
                </a:r>
              </a:p>
            </p:txBody>
          </p:sp>
        </p:grpSp>
      </p:grpSp>
    </p:spTree>
    <p:extLst>
      <p:ext uri="{BB962C8B-B14F-4D97-AF65-F5344CB8AC3E}">
        <p14:creationId xmlns:p14="http://schemas.microsoft.com/office/powerpoint/2010/main" val="41167652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コンテンツ プレースホルダー 9">
            <a:extLst>
              <a:ext uri="{FF2B5EF4-FFF2-40B4-BE49-F238E27FC236}">
                <a16:creationId xmlns:a16="http://schemas.microsoft.com/office/drawing/2014/main" id="{FD17A0D3-B73E-4887-8687-A6419993AA6A}"/>
              </a:ext>
            </a:extLst>
          </p:cNvPr>
          <p:cNvSpPr>
            <a:spLocks noGrp="1"/>
          </p:cNvSpPr>
          <p:nvPr>
            <p:ph idx="1"/>
          </p:nvPr>
        </p:nvSpPr>
        <p:spPr>
          <a:xfrm>
            <a:off x="3425371" y="1511013"/>
            <a:ext cx="12206515" cy="8010358"/>
          </a:xfrm>
        </p:spPr>
        <p:txBody>
          <a:bodyPr anchor="ctr"/>
          <a:lstStyle/>
          <a:p>
            <a:pPr marL="0" indent="0">
              <a:buNone/>
            </a:pPr>
            <a:r>
              <a:rPr kumimoji="1" lang="ja-JP" altLang="en-US"/>
              <a:t>異論・反論大歓迎です。</a:t>
            </a:r>
            <a:endParaRPr kumimoji="1" lang="en-US" altLang="ja-JP" baseline="30000"/>
          </a:p>
          <a:p>
            <a:pPr marL="0" indent="0">
              <a:buNone/>
            </a:pPr>
            <a:r>
              <a:rPr kumimoji="1" lang="ja-JP" altLang="en-US"/>
              <a:t>ぜひご意見を聞かせてください。議論しましょう！</a:t>
            </a:r>
            <a:endParaRPr kumimoji="1" lang="en-US" altLang="ja-JP"/>
          </a:p>
        </p:txBody>
      </p:sp>
      <p:sp>
        <p:nvSpPr>
          <p:cNvPr id="3" name="タイトル 2">
            <a:extLst>
              <a:ext uri="{FF2B5EF4-FFF2-40B4-BE49-F238E27FC236}">
                <a16:creationId xmlns:a16="http://schemas.microsoft.com/office/drawing/2014/main" id="{2283206F-FAA6-4215-8587-D1866D704E26}"/>
              </a:ext>
            </a:extLst>
          </p:cNvPr>
          <p:cNvSpPr>
            <a:spLocks noGrp="1"/>
          </p:cNvSpPr>
          <p:nvPr>
            <p:ph type="title"/>
          </p:nvPr>
        </p:nvSpPr>
        <p:spPr/>
        <p:txBody>
          <a:bodyPr/>
          <a:lstStyle/>
          <a:p>
            <a:r>
              <a:rPr kumimoji="1" lang="ja-JP" altLang="en-US"/>
              <a:t>異論・反論大歓迎</a:t>
            </a:r>
          </a:p>
        </p:txBody>
      </p:sp>
    </p:spTree>
    <p:extLst>
      <p:ext uri="{BB962C8B-B14F-4D97-AF65-F5344CB8AC3E}">
        <p14:creationId xmlns:p14="http://schemas.microsoft.com/office/powerpoint/2010/main" val="242379984"/>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500CEA8-F8D6-4B80-99C6-CF58436B6F49}"/>
              </a:ext>
            </a:extLst>
          </p:cNvPr>
          <p:cNvSpPr>
            <a:spLocks noGrp="1"/>
          </p:cNvSpPr>
          <p:nvPr>
            <p:ph type="title"/>
          </p:nvPr>
        </p:nvSpPr>
        <p:spPr/>
        <p:txBody>
          <a:bodyPr/>
          <a:lstStyle/>
          <a:p>
            <a:r>
              <a:rPr kumimoji="1" lang="ja-JP" altLang="en-US"/>
              <a:t>契約の文脈をコントロールする</a:t>
            </a:r>
          </a:p>
        </p:txBody>
      </p:sp>
      <p:sp>
        <p:nvSpPr>
          <p:cNvPr id="38" name="矢印: 右 7">
            <a:extLst>
              <a:ext uri="{FF2B5EF4-FFF2-40B4-BE49-F238E27FC236}">
                <a16:creationId xmlns:a16="http://schemas.microsoft.com/office/drawing/2014/main" id="{82E228DE-903E-40F0-92C3-DACDEEDB3EB1}"/>
              </a:ext>
            </a:extLst>
          </p:cNvPr>
          <p:cNvSpPr/>
          <p:nvPr/>
        </p:nvSpPr>
        <p:spPr>
          <a:xfrm>
            <a:off x="4569056" y="2212625"/>
            <a:ext cx="5310115"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0" name="グループ化 39">
            <a:extLst>
              <a:ext uri="{FF2B5EF4-FFF2-40B4-BE49-F238E27FC236}">
                <a16:creationId xmlns:a16="http://schemas.microsoft.com/office/drawing/2014/main" id="{DA9C8767-71A9-455A-9199-2A945497462B}"/>
              </a:ext>
            </a:extLst>
          </p:cNvPr>
          <p:cNvGrpSpPr/>
          <p:nvPr/>
        </p:nvGrpSpPr>
        <p:grpSpPr>
          <a:xfrm>
            <a:off x="688949" y="1839740"/>
            <a:ext cx="3761879" cy="2499319"/>
            <a:chOff x="316228" y="5558469"/>
            <a:chExt cx="4819877" cy="3742007"/>
          </a:xfrm>
        </p:grpSpPr>
        <p:sp>
          <p:nvSpPr>
            <p:cNvPr id="41" name="正方形/長方形 40">
              <a:extLst>
                <a:ext uri="{FF2B5EF4-FFF2-40B4-BE49-F238E27FC236}">
                  <a16:creationId xmlns:a16="http://schemas.microsoft.com/office/drawing/2014/main" id="{53B9BF3B-1509-4E65-B2D4-1AF740783851}"/>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クライアント</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42" name="テキスト ボックス 41">
              <a:extLst>
                <a:ext uri="{FF2B5EF4-FFF2-40B4-BE49-F238E27FC236}">
                  <a16:creationId xmlns:a16="http://schemas.microsoft.com/office/drawing/2014/main" id="{48E7DC4A-FC88-4DCB-B006-4B9B40B4A7E5}"/>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46" name="矢印: 右 45">
            <a:extLst>
              <a:ext uri="{FF2B5EF4-FFF2-40B4-BE49-F238E27FC236}">
                <a16:creationId xmlns:a16="http://schemas.microsoft.com/office/drawing/2014/main" id="{818EC0A6-8FB1-43B5-9044-BDC6237A26EC}"/>
              </a:ext>
            </a:extLst>
          </p:cNvPr>
          <p:cNvSpPr/>
          <p:nvPr/>
        </p:nvSpPr>
        <p:spPr>
          <a:xfrm>
            <a:off x="4530304" y="3084806"/>
            <a:ext cx="534317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7" name="グループ化 46">
            <a:extLst>
              <a:ext uri="{FF2B5EF4-FFF2-40B4-BE49-F238E27FC236}">
                <a16:creationId xmlns:a16="http://schemas.microsoft.com/office/drawing/2014/main" id="{9B85B22C-3681-455A-A0AC-F1F1F7BF4E8A}"/>
              </a:ext>
            </a:extLst>
          </p:cNvPr>
          <p:cNvGrpSpPr/>
          <p:nvPr/>
        </p:nvGrpSpPr>
        <p:grpSpPr>
          <a:xfrm>
            <a:off x="5504921" y="1708862"/>
            <a:ext cx="3438381" cy="2499319"/>
            <a:chOff x="6498079" y="5399314"/>
            <a:chExt cx="5255202" cy="3570049"/>
          </a:xfrm>
        </p:grpSpPr>
        <p:sp>
          <p:nvSpPr>
            <p:cNvPr id="48" name="思考の吹き出し: 雲形 47">
              <a:extLst>
                <a:ext uri="{FF2B5EF4-FFF2-40B4-BE49-F238E27FC236}">
                  <a16:creationId xmlns:a16="http://schemas.microsoft.com/office/drawing/2014/main" id="{22F6039A-BFE0-4D67-85BC-AD08EFBABBEE}"/>
                </a:ext>
              </a:extLst>
            </p:cNvPr>
            <p:cNvSpPr/>
            <p:nvPr/>
          </p:nvSpPr>
          <p:spPr>
            <a:xfrm>
              <a:off x="6498079" y="5399314"/>
              <a:ext cx="5255202" cy="3570049"/>
            </a:xfrm>
            <a:prstGeom prst="cloudCallout">
              <a:avLst>
                <a:gd name="adj1" fmla="val -1129"/>
                <a:gd name="adj2" fmla="val -6215"/>
              </a:avLst>
            </a:prstGeom>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algn="ctr"/>
              <a:r>
                <a:rPr kumimoji="1" lang="ja-JP" altLang="en-US" sz="28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49" name="テキスト ボックス 48">
              <a:extLst>
                <a:ext uri="{FF2B5EF4-FFF2-40B4-BE49-F238E27FC236}">
                  <a16:creationId xmlns:a16="http://schemas.microsoft.com/office/drawing/2014/main" id="{FDF23357-6EC3-42B8-B8FD-A67FF0A0A077}"/>
                </a:ext>
              </a:extLst>
            </p:cNvPr>
            <p:cNvSpPr txBox="1"/>
            <p:nvPr/>
          </p:nvSpPr>
          <p:spPr>
            <a:xfrm>
              <a:off x="7906528" y="5941104"/>
              <a:ext cx="2319194" cy="571521"/>
            </a:xfrm>
            <a:prstGeom prst="rect">
              <a:avLst/>
            </a:prstGeom>
            <a:noFill/>
          </p:spPr>
          <p:txBody>
            <a:bodyPr wrap="none" rtlCol="0">
              <a:spAutoFit/>
            </a:bodyPr>
            <a:lstStyle/>
            <a:p>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抽象概念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50" name="矢印: 右 7">
            <a:extLst>
              <a:ext uri="{FF2B5EF4-FFF2-40B4-BE49-F238E27FC236}">
                <a16:creationId xmlns:a16="http://schemas.microsoft.com/office/drawing/2014/main" id="{844B543B-16C0-4FD8-A339-119F5F2D0EE1}"/>
              </a:ext>
            </a:extLst>
          </p:cNvPr>
          <p:cNvSpPr/>
          <p:nvPr/>
        </p:nvSpPr>
        <p:spPr>
          <a:xfrm>
            <a:off x="469705" y="1498724"/>
            <a:ext cx="4153342" cy="3193143"/>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sp>
        <p:nvSpPr>
          <p:cNvPr id="51" name="矢印: 右 7">
            <a:extLst>
              <a:ext uri="{FF2B5EF4-FFF2-40B4-BE49-F238E27FC236}">
                <a16:creationId xmlns:a16="http://schemas.microsoft.com/office/drawing/2014/main" id="{B940A21E-D927-467E-A8D3-730F112BB234}"/>
              </a:ext>
            </a:extLst>
          </p:cNvPr>
          <p:cNvSpPr/>
          <p:nvPr/>
        </p:nvSpPr>
        <p:spPr>
          <a:xfrm>
            <a:off x="4827947" y="1498724"/>
            <a:ext cx="8728633" cy="3167206"/>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54" name="グループ化 53">
            <a:extLst>
              <a:ext uri="{FF2B5EF4-FFF2-40B4-BE49-F238E27FC236}">
                <a16:creationId xmlns:a16="http://schemas.microsoft.com/office/drawing/2014/main" id="{CA560844-A9D9-4E23-BE94-2602DAC636EC}"/>
              </a:ext>
            </a:extLst>
          </p:cNvPr>
          <p:cNvGrpSpPr/>
          <p:nvPr/>
        </p:nvGrpSpPr>
        <p:grpSpPr>
          <a:xfrm>
            <a:off x="9998171" y="1839739"/>
            <a:ext cx="3259307" cy="2499319"/>
            <a:chOff x="316228" y="5558469"/>
            <a:chExt cx="4819877" cy="3742007"/>
          </a:xfrm>
        </p:grpSpPr>
        <p:sp>
          <p:nvSpPr>
            <p:cNvPr id="55" name="正方形/長方形 54">
              <a:extLst>
                <a:ext uri="{FF2B5EF4-FFF2-40B4-BE49-F238E27FC236}">
                  <a16:creationId xmlns:a16="http://schemas.microsoft.com/office/drawing/2014/main" id="{1ACA2196-1639-4FE3-8195-A60878C8F9D0}"/>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サーバー</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56" name="テキスト ボックス 55">
              <a:extLst>
                <a:ext uri="{FF2B5EF4-FFF2-40B4-BE49-F238E27FC236}">
                  <a16:creationId xmlns:a16="http://schemas.microsoft.com/office/drawing/2014/main" id="{590A857C-63AE-462E-89AC-D843B178F94F}"/>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81" name="矢印: 右 7">
            <a:extLst>
              <a:ext uri="{FF2B5EF4-FFF2-40B4-BE49-F238E27FC236}">
                <a16:creationId xmlns:a16="http://schemas.microsoft.com/office/drawing/2014/main" id="{1A8EE19C-7A65-4B72-8EFC-0DF70B55F358}"/>
              </a:ext>
            </a:extLst>
          </p:cNvPr>
          <p:cNvSpPr/>
          <p:nvPr/>
        </p:nvSpPr>
        <p:spPr>
          <a:xfrm>
            <a:off x="4569055" y="5759127"/>
            <a:ext cx="5310115"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82" name="グループ化 81">
            <a:extLst>
              <a:ext uri="{FF2B5EF4-FFF2-40B4-BE49-F238E27FC236}">
                <a16:creationId xmlns:a16="http://schemas.microsoft.com/office/drawing/2014/main" id="{610D2168-CCD8-43E7-B880-215A29174A2B}"/>
              </a:ext>
            </a:extLst>
          </p:cNvPr>
          <p:cNvGrpSpPr/>
          <p:nvPr/>
        </p:nvGrpSpPr>
        <p:grpSpPr>
          <a:xfrm>
            <a:off x="688948" y="5386242"/>
            <a:ext cx="3761879" cy="2499319"/>
            <a:chOff x="316228" y="5558469"/>
            <a:chExt cx="4819877" cy="3742007"/>
          </a:xfrm>
        </p:grpSpPr>
        <p:sp>
          <p:nvSpPr>
            <p:cNvPr id="83" name="正方形/長方形 82">
              <a:extLst>
                <a:ext uri="{FF2B5EF4-FFF2-40B4-BE49-F238E27FC236}">
                  <a16:creationId xmlns:a16="http://schemas.microsoft.com/office/drawing/2014/main" id="{55890363-E900-417C-8EB9-AC9EB27B3A19}"/>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クライアント</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84" name="テキスト ボックス 83">
              <a:extLst>
                <a:ext uri="{FF2B5EF4-FFF2-40B4-BE49-F238E27FC236}">
                  <a16:creationId xmlns:a16="http://schemas.microsoft.com/office/drawing/2014/main" id="{7B039F3B-CECA-4FDF-894C-A5F1DC79CB20}"/>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85" name="矢印: 左 84">
            <a:extLst>
              <a:ext uri="{FF2B5EF4-FFF2-40B4-BE49-F238E27FC236}">
                <a16:creationId xmlns:a16="http://schemas.microsoft.com/office/drawing/2014/main" id="{2C616966-EE05-4603-BDF1-34160075CC95}"/>
              </a:ext>
            </a:extLst>
          </p:cNvPr>
          <p:cNvSpPr/>
          <p:nvPr/>
        </p:nvSpPr>
        <p:spPr>
          <a:xfrm>
            <a:off x="4530303" y="6631308"/>
            <a:ext cx="5343173" cy="770016"/>
          </a:xfrm>
          <a:prstGeom prst="lef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86" name="グループ化 85">
            <a:extLst>
              <a:ext uri="{FF2B5EF4-FFF2-40B4-BE49-F238E27FC236}">
                <a16:creationId xmlns:a16="http://schemas.microsoft.com/office/drawing/2014/main" id="{8D52D5D9-A5A9-4599-A5E9-3C8AA3F3ACBB}"/>
              </a:ext>
            </a:extLst>
          </p:cNvPr>
          <p:cNvGrpSpPr/>
          <p:nvPr/>
        </p:nvGrpSpPr>
        <p:grpSpPr>
          <a:xfrm>
            <a:off x="5320949" y="5400081"/>
            <a:ext cx="3761879" cy="2499319"/>
            <a:chOff x="6498079" y="5399314"/>
            <a:chExt cx="5255202" cy="3570049"/>
          </a:xfrm>
        </p:grpSpPr>
        <p:sp>
          <p:nvSpPr>
            <p:cNvPr id="87" name="思考の吹き出し: 雲形 86">
              <a:extLst>
                <a:ext uri="{FF2B5EF4-FFF2-40B4-BE49-F238E27FC236}">
                  <a16:creationId xmlns:a16="http://schemas.microsoft.com/office/drawing/2014/main" id="{FFB45AA9-8A5A-4DB4-B5F9-F13272B99639}"/>
                </a:ext>
              </a:extLst>
            </p:cNvPr>
            <p:cNvSpPr/>
            <p:nvPr/>
          </p:nvSpPr>
          <p:spPr>
            <a:xfrm>
              <a:off x="6498079" y="5399314"/>
              <a:ext cx="5255202" cy="3570049"/>
            </a:xfrm>
            <a:prstGeom prst="cloudCallout">
              <a:avLst>
                <a:gd name="adj1" fmla="val -1129"/>
                <a:gd name="adj2" fmla="val -6215"/>
              </a:avLst>
            </a:prstGeom>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algn="ctr"/>
              <a:r>
                <a:rPr kumimoji="1" lang="ja-JP" altLang="en-US" sz="32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88" name="テキスト ボックス 87">
              <a:extLst>
                <a:ext uri="{FF2B5EF4-FFF2-40B4-BE49-F238E27FC236}">
                  <a16:creationId xmlns:a16="http://schemas.microsoft.com/office/drawing/2014/main" id="{2C706BC0-2252-438E-B160-12D0EE70DBB8}"/>
                </a:ext>
              </a:extLst>
            </p:cNvPr>
            <p:cNvSpPr txBox="1"/>
            <p:nvPr/>
          </p:nvSpPr>
          <p:spPr>
            <a:xfrm>
              <a:off x="7906528" y="5941104"/>
              <a:ext cx="1888051" cy="447337"/>
            </a:xfrm>
            <a:prstGeom prst="rect">
              <a:avLst/>
            </a:prstGeom>
            <a:noFill/>
          </p:spPr>
          <p:txBody>
            <a:bodyPr wrap="none" rtlCol="0">
              <a:spAutoFit/>
            </a:bodyPr>
            <a:lstStyle/>
            <a:p>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抽象概念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89" name="矢印: 右 7">
            <a:extLst>
              <a:ext uri="{FF2B5EF4-FFF2-40B4-BE49-F238E27FC236}">
                <a16:creationId xmlns:a16="http://schemas.microsoft.com/office/drawing/2014/main" id="{D491651D-E0A1-4842-B09B-E87CA83E6409}"/>
              </a:ext>
            </a:extLst>
          </p:cNvPr>
          <p:cNvSpPr/>
          <p:nvPr/>
        </p:nvSpPr>
        <p:spPr>
          <a:xfrm>
            <a:off x="469703" y="5045226"/>
            <a:ext cx="8827771" cy="3193143"/>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sp>
        <p:nvSpPr>
          <p:cNvPr id="90" name="矢印: 右 7">
            <a:extLst>
              <a:ext uri="{FF2B5EF4-FFF2-40B4-BE49-F238E27FC236}">
                <a16:creationId xmlns:a16="http://schemas.microsoft.com/office/drawing/2014/main" id="{5F17B0FE-8286-4967-9B90-0112FC6B3499}"/>
              </a:ext>
            </a:extLst>
          </p:cNvPr>
          <p:cNvSpPr/>
          <p:nvPr/>
        </p:nvSpPr>
        <p:spPr>
          <a:xfrm>
            <a:off x="9403237" y="5045226"/>
            <a:ext cx="4153342" cy="3167206"/>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91" name="グループ化 90">
            <a:extLst>
              <a:ext uri="{FF2B5EF4-FFF2-40B4-BE49-F238E27FC236}">
                <a16:creationId xmlns:a16="http://schemas.microsoft.com/office/drawing/2014/main" id="{370045DB-7248-4832-ADCB-BD924EEA2536}"/>
              </a:ext>
            </a:extLst>
          </p:cNvPr>
          <p:cNvGrpSpPr/>
          <p:nvPr/>
        </p:nvGrpSpPr>
        <p:grpSpPr>
          <a:xfrm>
            <a:off x="9998170" y="5386241"/>
            <a:ext cx="3259307" cy="2499319"/>
            <a:chOff x="316228" y="5558469"/>
            <a:chExt cx="4819877" cy="3742007"/>
          </a:xfrm>
        </p:grpSpPr>
        <p:sp>
          <p:nvSpPr>
            <p:cNvPr id="92" name="正方形/長方形 91">
              <a:extLst>
                <a:ext uri="{FF2B5EF4-FFF2-40B4-BE49-F238E27FC236}">
                  <a16:creationId xmlns:a16="http://schemas.microsoft.com/office/drawing/2014/main" id="{0E82B773-C589-4161-ACFF-E064E796CC6C}"/>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サーバー</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93" name="テキスト ボックス 92">
              <a:extLst>
                <a:ext uri="{FF2B5EF4-FFF2-40B4-BE49-F238E27FC236}">
                  <a16:creationId xmlns:a16="http://schemas.microsoft.com/office/drawing/2014/main" id="{FCFD359F-D8FA-433F-9F6E-94AF3BB06BB8}"/>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grpSp>
        <p:nvGrpSpPr>
          <p:cNvPr id="16" name="グループ化 15">
            <a:extLst>
              <a:ext uri="{FF2B5EF4-FFF2-40B4-BE49-F238E27FC236}">
                <a16:creationId xmlns:a16="http://schemas.microsoft.com/office/drawing/2014/main" id="{C153BBC4-B0EE-4566-AA0D-A5510948C9EF}"/>
              </a:ext>
            </a:extLst>
          </p:cNvPr>
          <p:cNvGrpSpPr/>
          <p:nvPr/>
        </p:nvGrpSpPr>
        <p:grpSpPr>
          <a:xfrm>
            <a:off x="13778809" y="5822295"/>
            <a:ext cx="4396448" cy="3995470"/>
            <a:chOff x="13575324" y="1519959"/>
            <a:chExt cx="4396448" cy="3995470"/>
          </a:xfrm>
        </p:grpSpPr>
        <p:sp>
          <p:nvSpPr>
            <p:cNvPr id="72" name="正方形/長方形 71">
              <a:extLst>
                <a:ext uri="{FF2B5EF4-FFF2-40B4-BE49-F238E27FC236}">
                  <a16:creationId xmlns:a16="http://schemas.microsoft.com/office/drawing/2014/main" id="{4A32C127-D4AB-4CC8-844B-57205C1A4DD4}"/>
                </a:ext>
              </a:extLst>
            </p:cNvPr>
            <p:cNvSpPr/>
            <p:nvPr/>
          </p:nvSpPr>
          <p:spPr>
            <a:xfrm>
              <a:off x="13575324" y="1519959"/>
              <a:ext cx="4396448" cy="399547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atin typeface="M+ 1c light" panose="020B0403020203020207" pitchFamily="50" charset="-128"/>
                <a:ea typeface="M+ 1c light" panose="020B0403020203020207" pitchFamily="50" charset="-128"/>
                <a:cs typeface="M+ 1c light" panose="020B0403020203020207" pitchFamily="50" charset="-128"/>
              </a:endParaRPr>
            </a:p>
          </p:txBody>
        </p:sp>
        <p:sp>
          <p:nvSpPr>
            <p:cNvPr id="73" name="テキスト ボックス 72">
              <a:extLst>
                <a:ext uri="{FF2B5EF4-FFF2-40B4-BE49-F238E27FC236}">
                  <a16:creationId xmlns:a16="http://schemas.microsoft.com/office/drawing/2014/main" id="{E8E3A7E3-1E11-4ECD-82D5-440E82266F33}"/>
                </a:ext>
              </a:extLst>
            </p:cNvPr>
            <p:cNvSpPr txBox="1"/>
            <p:nvPr/>
          </p:nvSpPr>
          <p:spPr>
            <a:xfrm>
              <a:off x="13827551" y="1751982"/>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凡例</a:t>
              </a:r>
            </a:p>
          </p:txBody>
        </p:sp>
        <p:grpSp>
          <p:nvGrpSpPr>
            <p:cNvPr id="74" name="グループ化 73">
              <a:extLst>
                <a:ext uri="{FF2B5EF4-FFF2-40B4-BE49-F238E27FC236}">
                  <a16:creationId xmlns:a16="http://schemas.microsoft.com/office/drawing/2014/main" id="{2F4B9F45-8485-4666-AB62-C6C12D048C7B}"/>
                </a:ext>
              </a:extLst>
            </p:cNvPr>
            <p:cNvGrpSpPr/>
            <p:nvPr/>
          </p:nvGrpSpPr>
          <p:grpSpPr>
            <a:xfrm>
              <a:off x="14009868" y="2573174"/>
              <a:ext cx="3517704" cy="1653724"/>
              <a:chOff x="13636780" y="1318570"/>
              <a:chExt cx="3517704" cy="1653724"/>
            </a:xfrm>
          </p:grpSpPr>
          <p:grpSp>
            <p:nvGrpSpPr>
              <p:cNvPr id="75" name="グループ化 74">
                <a:extLst>
                  <a:ext uri="{FF2B5EF4-FFF2-40B4-BE49-F238E27FC236}">
                    <a16:creationId xmlns:a16="http://schemas.microsoft.com/office/drawing/2014/main" id="{6C337EF7-40AC-4974-94F8-1BA5EDEA2E02}"/>
                  </a:ext>
                </a:extLst>
              </p:cNvPr>
              <p:cNvGrpSpPr/>
              <p:nvPr/>
            </p:nvGrpSpPr>
            <p:grpSpPr>
              <a:xfrm>
                <a:off x="13636780" y="1318570"/>
                <a:ext cx="3517704" cy="770016"/>
                <a:chOff x="13636780" y="1318570"/>
                <a:chExt cx="3517704" cy="770016"/>
              </a:xfrm>
            </p:grpSpPr>
            <p:sp>
              <p:nvSpPr>
                <p:cNvPr id="79" name="矢印: 右 7">
                  <a:extLst>
                    <a:ext uri="{FF2B5EF4-FFF2-40B4-BE49-F238E27FC236}">
                      <a16:creationId xmlns:a16="http://schemas.microsoft.com/office/drawing/2014/main" id="{070AFC67-EF81-4B7D-8308-C6F34D78E4ED}"/>
                    </a:ext>
                  </a:extLst>
                </p:cNvPr>
                <p:cNvSpPr/>
                <p:nvPr/>
              </p:nvSpPr>
              <p:spPr>
                <a:xfrm>
                  <a:off x="13636780" y="1318570"/>
                  <a:ext cx="1024714"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80" name="テキスト ボックス 79">
                  <a:extLst>
                    <a:ext uri="{FF2B5EF4-FFF2-40B4-BE49-F238E27FC236}">
                      <a16:creationId xmlns:a16="http://schemas.microsoft.com/office/drawing/2014/main" id="{C12F1C04-7CD6-4097-B152-CF2715E02AED}"/>
                    </a:ext>
                  </a:extLst>
                </p:cNvPr>
                <p:cNvSpPr txBox="1"/>
                <p:nvPr/>
              </p:nvSpPr>
              <p:spPr>
                <a:xfrm>
                  <a:off x="14661494" y="1379844"/>
                  <a:ext cx="2492990"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制御の流れ</a:t>
                  </a:r>
                </a:p>
              </p:txBody>
            </p:sp>
          </p:grpSp>
          <p:grpSp>
            <p:nvGrpSpPr>
              <p:cNvPr id="76" name="グループ化 75">
                <a:extLst>
                  <a:ext uri="{FF2B5EF4-FFF2-40B4-BE49-F238E27FC236}">
                    <a16:creationId xmlns:a16="http://schemas.microsoft.com/office/drawing/2014/main" id="{C7A253A5-EF7E-449B-83CA-C439757482A2}"/>
                  </a:ext>
                </a:extLst>
              </p:cNvPr>
              <p:cNvGrpSpPr/>
              <p:nvPr/>
            </p:nvGrpSpPr>
            <p:grpSpPr>
              <a:xfrm>
                <a:off x="13636780" y="2202278"/>
                <a:ext cx="3056039" cy="770016"/>
                <a:chOff x="13636780" y="1318570"/>
                <a:chExt cx="3056039" cy="770016"/>
              </a:xfrm>
            </p:grpSpPr>
            <p:sp>
              <p:nvSpPr>
                <p:cNvPr id="77" name="矢印: 右 76">
                  <a:extLst>
                    <a:ext uri="{FF2B5EF4-FFF2-40B4-BE49-F238E27FC236}">
                      <a16:creationId xmlns:a16="http://schemas.microsoft.com/office/drawing/2014/main" id="{E6EE6326-8273-4E52-8041-10562E8401DB}"/>
                    </a:ext>
                  </a:extLst>
                </p:cNvPr>
                <p:cNvSpPr/>
                <p:nvPr/>
              </p:nvSpPr>
              <p:spPr>
                <a:xfrm>
                  <a:off x="13636780" y="1318570"/>
                  <a:ext cx="102471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78" name="テキスト ボックス 77">
                  <a:extLst>
                    <a:ext uri="{FF2B5EF4-FFF2-40B4-BE49-F238E27FC236}">
                      <a16:creationId xmlns:a16="http://schemas.microsoft.com/office/drawing/2014/main" id="{B767AFF7-2BAF-4A56-888F-870BB37B623B}"/>
                    </a:ext>
                  </a:extLst>
                </p:cNvPr>
                <p:cNvSpPr txBox="1"/>
                <p:nvPr/>
              </p:nvSpPr>
              <p:spPr>
                <a:xfrm>
                  <a:off x="14661494" y="1379844"/>
                  <a:ext cx="203132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依存方向</a:t>
                  </a:r>
                </a:p>
              </p:txBody>
            </p:sp>
          </p:grpSp>
        </p:grpSp>
        <p:grpSp>
          <p:nvGrpSpPr>
            <p:cNvPr id="6" name="グループ化 5">
              <a:extLst>
                <a:ext uri="{FF2B5EF4-FFF2-40B4-BE49-F238E27FC236}">
                  <a16:creationId xmlns:a16="http://schemas.microsoft.com/office/drawing/2014/main" id="{2CCA0D7B-EBA7-4A3D-B36D-8A3C16F8C6B7}"/>
                </a:ext>
              </a:extLst>
            </p:cNvPr>
            <p:cNvGrpSpPr/>
            <p:nvPr/>
          </p:nvGrpSpPr>
          <p:grpSpPr>
            <a:xfrm>
              <a:off x="14082046" y="4478525"/>
              <a:ext cx="2060532" cy="646331"/>
              <a:chOff x="13708958" y="1379844"/>
              <a:chExt cx="2060532" cy="646331"/>
            </a:xfrm>
          </p:grpSpPr>
          <p:sp>
            <p:nvSpPr>
              <p:cNvPr id="10" name="矢印: 右 7">
                <a:extLst>
                  <a:ext uri="{FF2B5EF4-FFF2-40B4-BE49-F238E27FC236}">
                    <a16:creationId xmlns:a16="http://schemas.microsoft.com/office/drawing/2014/main" id="{F68EA0E3-42E0-46E0-9581-223482DAEEFE}"/>
                  </a:ext>
                </a:extLst>
              </p:cNvPr>
              <p:cNvSpPr/>
              <p:nvPr/>
            </p:nvSpPr>
            <p:spPr>
              <a:xfrm>
                <a:off x="13708958" y="1451819"/>
                <a:ext cx="880358" cy="502379"/>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1" name="テキスト ボックス 10">
                <a:extLst>
                  <a:ext uri="{FF2B5EF4-FFF2-40B4-BE49-F238E27FC236}">
                    <a16:creationId xmlns:a16="http://schemas.microsoft.com/office/drawing/2014/main" id="{CB0DBBF9-C4D1-4509-AB8D-98CFCD58EEBE}"/>
                  </a:ext>
                </a:extLst>
              </p:cNvPr>
              <p:cNvSpPr txBox="1"/>
              <p:nvPr/>
            </p:nvSpPr>
            <p:spPr>
              <a:xfrm>
                <a:off x="14661494" y="1379844"/>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文脈</a:t>
                </a:r>
              </a:p>
            </p:txBody>
          </p:sp>
        </p:grpSp>
      </p:grpSp>
    </p:spTree>
    <p:extLst>
      <p:ext uri="{BB962C8B-B14F-4D97-AF65-F5344CB8AC3E}">
        <p14:creationId xmlns:p14="http://schemas.microsoft.com/office/powerpoint/2010/main" val="234684189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500CEA8-F8D6-4B80-99C6-CF58436B6F49}"/>
              </a:ext>
            </a:extLst>
          </p:cNvPr>
          <p:cNvSpPr>
            <a:spLocks noGrp="1"/>
          </p:cNvSpPr>
          <p:nvPr>
            <p:ph type="title"/>
          </p:nvPr>
        </p:nvSpPr>
        <p:spPr/>
        <p:txBody>
          <a:bodyPr/>
          <a:lstStyle/>
          <a:p>
            <a:r>
              <a:rPr kumimoji="1" lang="ja-JP" altLang="en-US"/>
              <a:t>契約の文脈をコントロールする</a:t>
            </a:r>
          </a:p>
        </p:txBody>
      </p:sp>
      <p:sp>
        <p:nvSpPr>
          <p:cNvPr id="38" name="矢印: 右 7">
            <a:extLst>
              <a:ext uri="{FF2B5EF4-FFF2-40B4-BE49-F238E27FC236}">
                <a16:creationId xmlns:a16="http://schemas.microsoft.com/office/drawing/2014/main" id="{82E228DE-903E-40F0-92C3-DACDEEDB3EB1}"/>
              </a:ext>
            </a:extLst>
          </p:cNvPr>
          <p:cNvSpPr/>
          <p:nvPr/>
        </p:nvSpPr>
        <p:spPr>
          <a:xfrm>
            <a:off x="4569056" y="2212625"/>
            <a:ext cx="5310115"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0" name="グループ化 39">
            <a:extLst>
              <a:ext uri="{FF2B5EF4-FFF2-40B4-BE49-F238E27FC236}">
                <a16:creationId xmlns:a16="http://schemas.microsoft.com/office/drawing/2014/main" id="{DA9C8767-71A9-455A-9199-2A945497462B}"/>
              </a:ext>
            </a:extLst>
          </p:cNvPr>
          <p:cNvGrpSpPr/>
          <p:nvPr/>
        </p:nvGrpSpPr>
        <p:grpSpPr>
          <a:xfrm>
            <a:off x="688949" y="1839740"/>
            <a:ext cx="3761879" cy="2499319"/>
            <a:chOff x="316228" y="5558469"/>
            <a:chExt cx="4819877" cy="3742007"/>
          </a:xfrm>
        </p:grpSpPr>
        <p:sp>
          <p:nvSpPr>
            <p:cNvPr id="41" name="正方形/長方形 40">
              <a:extLst>
                <a:ext uri="{FF2B5EF4-FFF2-40B4-BE49-F238E27FC236}">
                  <a16:creationId xmlns:a16="http://schemas.microsoft.com/office/drawing/2014/main" id="{53B9BF3B-1509-4E65-B2D4-1AF740783851}"/>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クライアント</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42" name="テキスト ボックス 41">
              <a:extLst>
                <a:ext uri="{FF2B5EF4-FFF2-40B4-BE49-F238E27FC236}">
                  <a16:creationId xmlns:a16="http://schemas.microsoft.com/office/drawing/2014/main" id="{48E7DC4A-FC88-4DCB-B006-4B9B40B4A7E5}"/>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46" name="矢印: 右 45">
            <a:extLst>
              <a:ext uri="{FF2B5EF4-FFF2-40B4-BE49-F238E27FC236}">
                <a16:creationId xmlns:a16="http://schemas.microsoft.com/office/drawing/2014/main" id="{818EC0A6-8FB1-43B5-9044-BDC6237A26EC}"/>
              </a:ext>
            </a:extLst>
          </p:cNvPr>
          <p:cNvSpPr/>
          <p:nvPr/>
        </p:nvSpPr>
        <p:spPr>
          <a:xfrm>
            <a:off x="4530304" y="3084806"/>
            <a:ext cx="534317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7" name="グループ化 46">
            <a:extLst>
              <a:ext uri="{FF2B5EF4-FFF2-40B4-BE49-F238E27FC236}">
                <a16:creationId xmlns:a16="http://schemas.microsoft.com/office/drawing/2014/main" id="{9B85B22C-3681-455A-A0AC-F1F1F7BF4E8A}"/>
              </a:ext>
            </a:extLst>
          </p:cNvPr>
          <p:cNvGrpSpPr/>
          <p:nvPr/>
        </p:nvGrpSpPr>
        <p:grpSpPr>
          <a:xfrm>
            <a:off x="5504921" y="1708862"/>
            <a:ext cx="3438381" cy="2499319"/>
            <a:chOff x="6498079" y="5399314"/>
            <a:chExt cx="5255202" cy="3570049"/>
          </a:xfrm>
        </p:grpSpPr>
        <p:sp>
          <p:nvSpPr>
            <p:cNvPr id="48" name="思考の吹き出し: 雲形 47">
              <a:extLst>
                <a:ext uri="{FF2B5EF4-FFF2-40B4-BE49-F238E27FC236}">
                  <a16:creationId xmlns:a16="http://schemas.microsoft.com/office/drawing/2014/main" id="{22F6039A-BFE0-4D67-85BC-AD08EFBABBEE}"/>
                </a:ext>
              </a:extLst>
            </p:cNvPr>
            <p:cNvSpPr/>
            <p:nvPr/>
          </p:nvSpPr>
          <p:spPr>
            <a:xfrm>
              <a:off x="6498079" y="5399314"/>
              <a:ext cx="5255202" cy="3570049"/>
            </a:xfrm>
            <a:prstGeom prst="cloudCallout">
              <a:avLst>
                <a:gd name="adj1" fmla="val -1129"/>
                <a:gd name="adj2" fmla="val -6215"/>
              </a:avLst>
            </a:prstGeom>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algn="ctr"/>
              <a:r>
                <a:rPr kumimoji="1" lang="ja-JP" altLang="en-US" sz="28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49" name="テキスト ボックス 48">
              <a:extLst>
                <a:ext uri="{FF2B5EF4-FFF2-40B4-BE49-F238E27FC236}">
                  <a16:creationId xmlns:a16="http://schemas.microsoft.com/office/drawing/2014/main" id="{FDF23357-6EC3-42B8-B8FD-A67FF0A0A077}"/>
                </a:ext>
              </a:extLst>
            </p:cNvPr>
            <p:cNvSpPr txBox="1"/>
            <p:nvPr/>
          </p:nvSpPr>
          <p:spPr>
            <a:xfrm>
              <a:off x="7906528" y="5941104"/>
              <a:ext cx="2319194" cy="571521"/>
            </a:xfrm>
            <a:prstGeom prst="rect">
              <a:avLst/>
            </a:prstGeom>
            <a:noFill/>
          </p:spPr>
          <p:txBody>
            <a:bodyPr wrap="none" rtlCol="0">
              <a:spAutoFit/>
            </a:bodyPr>
            <a:lstStyle/>
            <a:p>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抽象概念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50" name="矢印: 右 7">
            <a:extLst>
              <a:ext uri="{FF2B5EF4-FFF2-40B4-BE49-F238E27FC236}">
                <a16:creationId xmlns:a16="http://schemas.microsoft.com/office/drawing/2014/main" id="{844B543B-16C0-4FD8-A339-119F5F2D0EE1}"/>
              </a:ext>
            </a:extLst>
          </p:cNvPr>
          <p:cNvSpPr/>
          <p:nvPr/>
        </p:nvSpPr>
        <p:spPr>
          <a:xfrm>
            <a:off x="469705" y="1498724"/>
            <a:ext cx="4153342" cy="3193143"/>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sp>
        <p:nvSpPr>
          <p:cNvPr id="51" name="矢印: 右 7">
            <a:extLst>
              <a:ext uri="{FF2B5EF4-FFF2-40B4-BE49-F238E27FC236}">
                <a16:creationId xmlns:a16="http://schemas.microsoft.com/office/drawing/2014/main" id="{B940A21E-D927-467E-A8D3-730F112BB234}"/>
              </a:ext>
            </a:extLst>
          </p:cNvPr>
          <p:cNvSpPr/>
          <p:nvPr/>
        </p:nvSpPr>
        <p:spPr>
          <a:xfrm>
            <a:off x="4827947" y="1498724"/>
            <a:ext cx="8728633" cy="3167206"/>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54" name="グループ化 53">
            <a:extLst>
              <a:ext uri="{FF2B5EF4-FFF2-40B4-BE49-F238E27FC236}">
                <a16:creationId xmlns:a16="http://schemas.microsoft.com/office/drawing/2014/main" id="{CA560844-A9D9-4E23-BE94-2602DAC636EC}"/>
              </a:ext>
            </a:extLst>
          </p:cNvPr>
          <p:cNvGrpSpPr/>
          <p:nvPr/>
        </p:nvGrpSpPr>
        <p:grpSpPr>
          <a:xfrm>
            <a:off x="9998171" y="1839739"/>
            <a:ext cx="3259307" cy="2499319"/>
            <a:chOff x="316228" y="5558469"/>
            <a:chExt cx="4819877" cy="3742007"/>
          </a:xfrm>
        </p:grpSpPr>
        <p:sp>
          <p:nvSpPr>
            <p:cNvPr id="55" name="正方形/長方形 54">
              <a:extLst>
                <a:ext uri="{FF2B5EF4-FFF2-40B4-BE49-F238E27FC236}">
                  <a16:creationId xmlns:a16="http://schemas.microsoft.com/office/drawing/2014/main" id="{1ACA2196-1639-4FE3-8195-A60878C8F9D0}"/>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サーバー</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56" name="テキスト ボックス 55">
              <a:extLst>
                <a:ext uri="{FF2B5EF4-FFF2-40B4-BE49-F238E27FC236}">
                  <a16:creationId xmlns:a16="http://schemas.microsoft.com/office/drawing/2014/main" id="{590A857C-63AE-462E-89AC-D843B178F94F}"/>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81" name="矢印: 右 7">
            <a:extLst>
              <a:ext uri="{FF2B5EF4-FFF2-40B4-BE49-F238E27FC236}">
                <a16:creationId xmlns:a16="http://schemas.microsoft.com/office/drawing/2014/main" id="{1A8EE19C-7A65-4B72-8EFC-0DF70B55F358}"/>
              </a:ext>
            </a:extLst>
          </p:cNvPr>
          <p:cNvSpPr/>
          <p:nvPr/>
        </p:nvSpPr>
        <p:spPr>
          <a:xfrm>
            <a:off x="4569055" y="5759127"/>
            <a:ext cx="5310115"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82" name="グループ化 81">
            <a:extLst>
              <a:ext uri="{FF2B5EF4-FFF2-40B4-BE49-F238E27FC236}">
                <a16:creationId xmlns:a16="http://schemas.microsoft.com/office/drawing/2014/main" id="{610D2168-CCD8-43E7-B880-215A29174A2B}"/>
              </a:ext>
            </a:extLst>
          </p:cNvPr>
          <p:cNvGrpSpPr/>
          <p:nvPr/>
        </p:nvGrpSpPr>
        <p:grpSpPr>
          <a:xfrm>
            <a:off x="688948" y="5386242"/>
            <a:ext cx="3761879" cy="2499319"/>
            <a:chOff x="316228" y="5558469"/>
            <a:chExt cx="4819877" cy="3742007"/>
          </a:xfrm>
        </p:grpSpPr>
        <p:sp>
          <p:nvSpPr>
            <p:cNvPr id="83" name="正方形/長方形 82">
              <a:extLst>
                <a:ext uri="{FF2B5EF4-FFF2-40B4-BE49-F238E27FC236}">
                  <a16:creationId xmlns:a16="http://schemas.microsoft.com/office/drawing/2014/main" id="{55890363-E900-417C-8EB9-AC9EB27B3A19}"/>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クライアント</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84" name="テキスト ボックス 83">
              <a:extLst>
                <a:ext uri="{FF2B5EF4-FFF2-40B4-BE49-F238E27FC236}">
                  <a16:creationId xmlns:a16="http://schemas.microsoft.com/office/drawing/2014/main" id="{7B039F3B-CECA-4FDF-894C-A5F1DC79CB20}"/>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85" name="矢印: 左 84">
            <a:extLst>
              <a:ext uri="{FF2B5EF4-FFF2-40B4-BE49-F238E27FC236}">
                <a16:creationId xmlns:a16="http://schemas.microsoft.com/office/drawing/2014/main" id="{2C616966-EE05-4603-BDF1-34160075CC95}"/>
              </a:ext>
            </a:extLst>
          </p:cNvPr>
          <p:cNvSpPr/>
          <p:nvPr/>
        </p:nvSpPr>
        <p:spPr>
          <a:xfrm>
            <a:off x="4530303" y="6631308"/>
            <a:ext cx="5343173" cy="770016"/>
          </a:xfrm>
          <a:prstGeom prst="lef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86" name="グループ化 85">
            <a:extLst>
              <a:ext uri="{FF2B5EF4-FFF2-40B4-BE49-F238E27FC236}">
                <a16:creationId xmlns:a16="http://schemas.microsoft.com/office/drawing/2014/main" id="{8D52D5D9-A5A9-4599-A5E9-3C8AA3F3ACBB}"/>
              </a:ext>
            </a:extLst>
          </p:cNvPr>
          <p:cNvGrpSpPr/>
          <p:nvPr/>
        </p:nvGrpSpPr>
        <p:grpSpPr>
          <a:xfrm>
            <a:off x="5320949" y="5400081"/>
            <a:ext cx="3761879" cy="2499319"/>
            <a:chOff x="6498079" y="5399314"/>
            <a:chExt cx="5255202" cy="3570049"/>
          </a:xfrm>
        </p:grpSpPr>
        <p:sp>
          <p:nvSpPr>
            <p:cNvPr id="87" name="思考の吹き出し: 雲形 86">
              <a:extLst>
                <a:ext uri="{FF2B5EF4-FFF2-40B4-BE49-F238E27FC236}">
                  <a16:creationId xmlns:a16="http://schemas.microsoft.com/office/drawing/2014/main" id="{FFB45AA9-8A5A-4DB4-B5F9-F13272B99639}"/>
                </a:ext>
              </a:extLst>
            </p:cNvPr>
            <p:cNvSpPr/>
            <p:nvPr/>
          </p:nvSpPr>
          <p:spPr>
            <a:xfrm>
              <a:off x="6498079" y="5399314"/>
              <a:ext cx="5255202" cy="3570049"/>
            </a:xfrm>
            <a:prstGeom prst="cloudCallout">
              <a:avLst>
                <a:gd name="adj1" fmla="val -1129"/>
                <a:gd name="adj2" fmla="val -6215"/>
              </a:avLst>
            </a:prstGeom>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algn="ctr"/>
              <a:r>
                <a:rPr kumimoji="1" lang="ja-JP" altLang="en-US" sz="32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88" name="テキスト ボックス 87">
              <a:extLst>
                <a:ext uri="{FF2B5EF4-FFF2-40B4-BE49-F238E27FC236}">
                  <a16:creationId xmlns:a16="http://schemas.microsoft.com/office/drawing/2014/main" id="{2C706BC0-2252-438E-B160-12D0EE70DBB8}"/>
                </a:ext>
              </a:extLst>
            </p:cNvPr>
            <p:cNvSpPr txBox="1"/>
            <p:nvPr/>
          </p:nvSpPr>
          <p:spPr>
            <a:xfrm>
              <a:off x="7906528" y="5941104"/>
              <a:ext cx="1888051" cy="447337"/>
            </a:xfrm>
            <a:prstGeom prst="rect">
              <a:avLst/>
            </a:prstGeom>
            <a:noFill/>
          </p:spPr>
          <p:txBody>
            <a:bodyPr wrap="none" rtlCol="0">
              <a:spAutoFit/>
            </a:bodyPr>
            <a:lstStyle/>
            <a:p>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抽象概念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89" name="矢印: 右 7">
            <a:extLst>
              <a:ext uri="{FF2B5EF4-FFF2-40B4-BE49-F238E27FC236}">
                <a16:creationId xmlns:a16="http://schemas.microsoft.com/office/drawing/2014/main" id="{D491651D-E0A1-4842-B09B-E87CA83E6409}"/>
              </a:ext>
            </a:extLst>
          </p:cNvPr>
          <p:cNvSpPr/>
          <p:nvPr/>
        </p:nvSpPr>
        <p:spPr>
          <a:xfrm>
            <a:off x="469703" y="5045226"/>
            <a:ext cx="8827771" cy="3193143"/>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sp>
        <p:nvSpPr>
          <p:cNvPr id="90" name="矢印: 右 7">
            <a:extLst>
              <a:ext uri="{FF2B5EF4-FFF2-40B4-BE49-F238E27FC236}">
                <a16:creationId xmlns:a16="http://schemas.microsoft.com/office/drawing/2014/main" id="{5F17B0FE-8286-4967-9B90-0112FC6B3499}"/>
              </a:ext>
            </a:extLst>
          </p:cNvPr>
          <p:cNvSpPr/>
          <p:nvPr/>
        </p:nvSpPr>
        <p:spPr>
          <a:xfrm>
            <a:off x="9403237" y="5045226"/>
            <a:ext cx="4153342" cy="3167206"/>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91" name="グループ化 90">
            <a:extLst>
              <a:ext uri="{FF2B5EF4-FFF2-40B4-BE49-F238E27FC236}">
                <a16:creationId xmlns:a16="http://schemas.microsoft.com/office/drawing/2014/main" id="{370045DB-7248-4832-ADCB-BD924EEA2536}"/>
              </a:ext>
            </a:extLst>
          </p:cNvPr>
          <p:cNvGrpSpPr/>
          <p:nvPr/>
        </p:nvGrpSpPr>
        <p:grpSpPr>
          <a:xfrm>
            <a:off x="9998170" y="5386241"/>
            <a:ext cx="3259307" cy="2499319"/>
            <a:chOff x="316228" y="5558469"/>
            <a:chExt cx="4819877" cy="3742007"/>
          </a:xfrm>
        </p:grpSpPr>
        <p:sp>
          <p:nvSpPr>
            <p:cNvPr id="92" name="正方形/長方形 91">
              <a:extLst>
                <a:ext uri="{FF2B5EF4-FFF2-40B4-BE49-F238E27FC236}">
                  <a16:creationId xmlns:a16="http://schemas.microsoft.com/office/drawing/2014/main" id="{0E82B773-C589-4161-ACFF-E064E796CC6C}"/>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サーバー</a:t>
              </a:r>
              <a:endParaRPr kumimoji="1" lang="en-US" altLang="ja-JP" sz="3600">
                <a:latin typeface="M+ 1c light" panose="020B0403020204020204" pitchFamily="50" charset="-128"/>
                <a:ea typeface="M+ 1c light" panose="020B0403020204020204" pitchFamily="50" charset="-128"/>
                <a:cs typeface="M+ 1c light" panose="020B0403020204020204" pitchFamily="50" charset="-128"/>
              </a:endParaRPr>
            </a:p>
            <a:p>
              <a:pPr algn="ctr"/>
              <a:r>
                <a:rPr kumimoji="1" lang="ja-JP" altLang="en-US" sz="3600">
                  <a:latin typeface="M+ 1c light" panose="020B0403020204020204" pitchFamily="50" charset="-128"/>
                  <a:ea typeface="M+ 1c light" panose="020B0403020204020204" pitchFamily="50" charset="-128"/>
                  <a:cs typeface="M+ 1c light" panose="020B0403020204020204" pitchFamily="50" charset="-128"/>
                </a:rPr>
                <a:t>オブジェクト</a:t>
              </a:r>
            </a:p>
          </p:txBody>
        </p:sp>
        <p:sp>
          <p:nvSpPr>
            <p:cNvPr id="93" name="テキスト ボックス 92">
              <a:extLst>
                <a:ext uri="{FF2B5EF4-FFF2-40B4-BE49-F238E27FC236}">
                  <a16:creationId xmlns:a16="http://schemas.microsoft.com/office/drawing/2014/main" id="{FCFD359F-D8FA-433F-9F6E-94AF3BB06BB8}"/>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grpSp>
        <p:nvGrpSpPr>
          <p:cNvPr id="16" name="グループ化 15">
            <a:extLst>
              <a:ext uri="{FF2B5EF4-FFF2-40B4-BE49-F238E27FC236}">
                <a16:creationId xmlns:a16="http://schemas.microsoft.com/office/drawing/2014/main" id="{C153BBC4-B0EE-4566-AA0D-A5510948C9EF}"/>
              </a:ext>
            </a:extLst>
          </p:cNvPr>
          <p:cNvGrpSpPr/>
          <p:nvPr/>
        </p:nvGrpSpPr>
        <p:grpSpPr>
          <a:xfrm>
            <a:off x="13778809" y="5822295"/>
            <a:ext cx="4396448" cy="3995470"/>
            <a:chOff x="13575324" y="1519959"/>
            <a:chExt cx="4396448" cy="3995470"/>
          </a:xfrm>
        </p:grpSpPr>
        <p:sp>
          <p:nvSpPr>
            <p:cNvPr id="72" name="正方形/長方形 71">
              <a:extLst>
                <a:ext uri="{FF2B5EF4-FFF2-40B4-BE49-F238E27FC236}">
                  <a16:creationId xmlns:a16="http://schemas.microsoft.com/office/drawing/2014/main" id="{4A32C127-D4AB-4CC8-844B-57205C1A4DD4}"/>
                </a:ext>
              </a:extLst>
            </p:cNvPr>
            <p:cNvSpPr/>
            <p:nvPr/>
          </p:nvSpPr>
          <p:spPr>
            <a:xfrm>
              <a:off x="13575324" y="1519959"/>
              <a:ext cx="4396448" cy="3995470"/>
            </a:xfrm>
            <a:prstGeom prst="rect">
              <a:avLst/>
            </a:prstGeom>
            <a:ln/>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latin typeface="M+ 1c light" panose="020B0403020203020207" pitchFamily="50" charset="-128"/>
                <a:ea typeface="M+ 1c light" panose="020B0403020203020207" pitchFamily="50" charset="-128"/>
                <a:cs typeface="M+ 1c light" panose="020B0403020203020207" pitchFamily="50" charset="-128"/>
              </a:endParaRPr>
            </a:p>
          </p:txBody>
        </p:sp>
        <p:sp>
          <p:nvSpPr>
            <p:cNvPr id="73" name="テキスト ボックス 72">
              <a:extLst>
                <a:ext uri="{FF2B5EF4-FFF2-40B4-BE49-F238E27FC236}">
                  <a16:creationId xmlns:a16="http://schemas.microsoft.com/office/drawing/2014/main" id="{E8E3A7E3-1E11-4ECD-82D5-440E82266F33}"/>
                </a:ext>
              </a:extLst>
            </p:cNvPr>
            <p:cNvSpPr txBox="1"/>
            <p:nvPr/>
          </p:nvSpPr>
          <p:spPr>
            <a:xfrm>
              <a:off x="13827551" y="1751982"/>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凡例</a:t>
              </a:r>
            </a:p>
          </p:txBody>
        </p:sp>
        <p:grpSp>
          <p:nvGrpSpPr>
            <p:cNvPr id="74" name="グループ化 73">
              <a:extLst>
                <a:ext uri="{FF2B5EF4-FFF2-40B4-BE49-F238E27FC236}">
                  <a16:creationId xmlns:a16="http://schemas.microsoft.com/office/drawing/2014/main" id="{2F4B9F45-8485-4666-AB62-C6C12D048C7B}"/>
                </a:ext>
              </a:extLst>
            </p:cNvPr>
            <p:cNvGrpSpPr/>
            <p:nvPr/>
          </p:nvGrpSpPr>
          <p:grpSpPr>
            <a:xfrm>
              <a:off x="14009868" y="2573174"/>
              <a:ext cx="3517704" cy="1653724"/>
              <a:chOff x="13636780" y="1318570"/>
              <a:chExt cx="3517704" cy="1653724"/>
            </a:xfrm>
          </p:grpSpPr>
          <p:grpSp>
            <p:nvGrpSpPr>
              <p:cNvPr id="75" name="グループ化 74">
                <a:extLst>
                  <a:ext uri="{FF2B5EF4-FFF2-40B4-BE49-F238E27FC236}">
                    <a16:creationId xmlns:a16="http://schemas.microsoft.com/office/drawing/2014/main" id="{6C337EF7-40AC-4974-94F8-1BA5EDEA2E02}"/>
                  </a:ext>
                </a:extLst>
              </p:cNvPr>
              <p:cNvGrpSpPr/>
              <p:nvPr/>
            </p:nvGrpSpPr>
            <p:grpSpPr>
              <a:xfrm>
                <a:off x="13636780" y="1318570"/>
                <a:ext cx="3517704" cy="770016"/>
                <a:chOff x="13636780" y="1318570"/>
                <a:chExt cx="3517704" cy="770016"/>
              </a:xfrm>
            </p:grpSpPr>
            <p:sp>
              <p:nvSpPr>
                <p:cNvPr id="79" name="矢印: 右 7">
                  <a:extLst>
                    <a:ext uri="{FF2B5EF4-FFF2-40B4-BE49-F238E27FC236}">
                      <a16:creationId xmlns:a16="http://schemas.microsoft.com/office/drawing/2014/main" id="{070AFC67-EF81-4B7D-8308-C6F34D78E4ED}"/>
                    </a:ext>
                  </a:extLst>
                </p:cNvPr>
                <p:cNvSpPr/>
                <p:nvPr/>
              </p:nvSpPr>
              <p:spPr>
                <a:xfrm>
                  <a:off x="13636780" y="1318570"/>
                  <a:ext cx="1024714"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80" name="テキスト ボックス 79">
                  <a:extLst>
                    <a:ext uri="{FF2B5EF4-FFF2-40B4-BE49-F238E27FC236}">
                      <a16:creationId xmlns:a16="http://schemas.microsoft.com/office/drawing/2014/main" id="{C12F1C04-7CD6-4097-B152-CF2715E02AED}"/>
                    </a:ext>
                  </a:extLst>
                </p:cNvPr>
                <p:cNvSpPr txBox="1"/>
                <p:nvPr/>
              </p:nvSpPr>
              <p:spPr>
                <a:xfrm>
                  <a:off x="14661494" y="1379844"/>
                  <a:ext cx="2492990"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制御の流れ</a:t>
                  </a:r>
                </a:p>
              </p:txBody>
            </p:sp>
          </p:grpSp>
          <p:grpSp>
            <p:nvGrpSpPr>
              <p:cNvPr id="76" name="グループ化 75">
                <a:extLst>
                  <a:ext uri="{FF2B5EF4-FFF2-40B4-BE49-F238E27FC236}">
                    <a16:creationId xmlns:a16="http://schemas.microsoft.com/office/drawing/2014/main" id="{C7A253A5-EF7E-449B-83CA-C439757482A2}"/>
                  </a:ext>
                </a:extLst>
              </p:cNvPr>
              <p:cNvGrpSpPr/>
              <p:nvPr/>
            </p:nvGrpSpPr>
            <p:grpSpPr>
              <a:xfrm>
                <a:off x="13636780" y="2202278"/>
                <a:ext cx="3056039" cy="770016"/>
                <a:chOff x="13636780" y="1318570"/>
                <a:chExt cx="3056039" cy="770016"/>
              </a:xfrm>
            </p:grpSpPr>
            <p:sp>
              <p:nvSpPr>
                <p:cNvPr id="77" name="矢印: 右 76">
                  <a:extLst>
                    <a:ext uri="{FF2B5EF4-FFF2-40B4-BE49-F238E27FC236}">
                      <a16:creationId xmlns:a16="http://schemas.microsoft.com/office/drawing/2014/main" id="{E6EE6326-8273-4E52-8041-10562E8401DB}"/>
                    </a:ext>
                  </a:extLst>
                </p:cNvPr>
                <p:cNvSpPr/>
                <p:nvPr/>
              </p:nvSpPr>
              <p:spPr>
                <a:xfrm>
                  <a:off x="13636780" y="1318570"/>
                  <a:ext cx="102471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78" name="テキスト ボックス 77">
                  <a:extLst>
                    <a:ext uri="{FF2B5EF4-FFF2-40B4-BE49-F238E27FC236}">
                      <a16:creationId xmlns:a16="http://schemas.microsoft.com/office/drawing/2014/main" id="{B767AFF7-2BAF-4A56-888F-870BB37B623B}"/>
                    </a:ext>
                  </a:extLst>
                </p:cNvPr>
                <p:cNvSpPr txBox="1"/>
                <p:nvPr/>
              </p:nvSpPr>
              <p:spPr>
                <a:xfrm>
                  <a:off x="14661494" y="1379844"/>
                  <a:ext cx="2031325"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依存方向</a:t>
                  </a:r>
                </a:p>
              </p:txBody>
            </p:sp>
          </p:grpSp>
        </p:grpSp>
        <p:grpSp>
          <p:nvGrpSpPr>
            <p:cNvPr id="6" name="グループ化 5">
              <a:extLst>
                <a:ext uri="{FF2B5EF4-FFF2-40B4-BE49-F238E27FC236}">
                  <a16:creationId xmlns:a16="http://schemas.microsoft.com/office/drawing/2014/main" id="{2CCA0D7B-EBA7-4A3D-B36D-8A3C16F8C6B7}"/>
                </a:ext>
              </a:extLst>
            </p:cNvPr>
            <p:cNvGrpSpPr/>
            <p:nvPr/>
          </p:nvGrpSpPr>
          <p:grpSpPr>
            <a:xfrm>
              <a:off x="14082046" y="4478525"/>
              <a:ext cx="2060532" cy="646331"/>
              <a:chOff x="13708958" y="1379844"/>
              <a:chExt cx="2060532" cy="646331"/>
            </a:xfrm>
          </p:grpSpPr>
          <p:sp>
            <p:nvSpPr>
              <p:cNvPr id="10" name="矢印: 右 7">
                <a:extLst>
                  <a:ext uri="{FF2B5EF4-FFF2-40B4-BE49-F238E27FC236}">
                    <a16:creationId xmlns:a16="http://schemas.microsoft.com/office/drawing/2014/main" id="{F68EA0E3-42E0-46E0-9581-223482DAEEFE}"/>
                  </a:ext>
                </a:extLst>
              </p:cNvPr>
              <p:cNvSpPr/>
              <p:nvPr/>
            </p:nvSpPr>
            <p:spPr>
              <a:xfrm>
                <a:off x="13708958" y="1451819"/>
                <a:ext cx="880358" cy="502379"/>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11" name="テキスト ボックス 10">
                <a:extLst>
                  <a:ext uri="{FF2B5EF4-FFF2-40B4-BE49-F238E27FC236}">
                    <a16:creationId xmlns:a16="http://schemas.microsoft.com/office/drawing/2014/main" id="{CB0DBBF9-C4D1-4509-AB8D-98CFCD58EEBE}"/>
                  </a:ext>
                </a:extLst>
              </p:cNvPr>
              <p:cNvSpPr txBox="1"/>
              <p:nvPr/>
            </p:nvSpPr>
            <p:spPr>
              <a:xfrm>
                <a:off x="14661494" y="1379844"/>
                <a:ext cx="1107996" cy="646331"/>
              </a:xfrm>
              <a:prstGeom prst="rect">
                <a:avLst/>
              </a:prstGeom>
              <a:noFill/>
            </p:spPr>
            <p:txBody>
              <a:bodyPr wrap="none" rtlCol="0">
                <a:spAutoFit/>
              </a:bodyPr>
              <a:lstStyle/>
              <a:p>
                <a:r>
                  <a:rPr kumimoji="1" lang="ja-JP" altLang="en-US" sz="3600">
                    <a:solidFill>
                      <a:schemeClr val="tx1">
                        <a:lumMod val="75000"/>
                        <a:lumOff val="25000"/>
                      </a:schemeClr>
                    </a:solidFill>
                    <a:latin typeface="M+ 1c light" panose="020B0403020203020207" pitchFamily="50" charset="-128"/>
                    <a:ea typeface="M+ 1c light" panose="020B0403020203020207" pitchFamily="50" charset="-128"/>
                    <a:cs typeface="M+ 1c light" panose="020B0403020203020207" pitchFamily="50" charset="-128"/>
                  </a:rPr>
                  <a:t>文脈</a:t>
                </a:r>
              </a:p>
            </p:txBody>
          </p:sp>
        </p:grpSp>
      </p:grpSp>
      <p:sp>
        <p:nvSpPr>
          <p:cNvPr id="2" name="爆発: 8 pt 1">
            <a:extLst>
              <a:ext uri="{FF2B5EF4-FFF2-40B4-BE49-F238E27FC236}">
                <a16:creationId xmlns:a16="http://schemas.microsoft.com/office/drawing/2014/main" id="{2823FDC7-A1F8-4CDB-8F76-0DFC9CAAC827}"/>
              </a:ext>
            </a:extLst>
          </p:cNvPr>
          <p:cNvSpPr/>
          <p:nvPr/>
        </p:nvSpPr>
        <p:spPr>
          <a:xfrm>
            <a:off x="11703189" y="1252614"/>
            <a:ext cx="8547687" cy="4474832"/>
          </a:xfrm>
          <a:prstGeom prst="irregularSeal1">
            <a:avLst/>
          </a:prstGeom>
          <a:solidFill>
            <a:srgbClr val="C0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4400" dirty="0">
                <a:latin typeface="M+ 1c light" panose="020B0403020204020204" pitchFamily="50" charset="-128"/>
                <a:ea typeface="M+ 1c light" panose="020B0403020204020204" pitchFamily="50" charset="-128"/>
                <a:cs typeface="M+ 1c light" panose="020B0403020204020204" pitchFamily="50" charset="-128"/>
              </a:rPr>
              <a:t>依存性逆転の原則</a:t>
            </a:r>
          </a:p>
        </p:txBody>
      </p:sp>
    </p:spTree>
    <p:extLst>
      <p:ext uri="{BB962C8B-B14F-4D97-AF65-F5344CB8AC3E}">
        <p14:creationId xmlns:p14="http://schemas.microsoft.com/office/powerpoint/2010/main" val="247839754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7ED36A04-D2C6-447D-A42D-31B4F67FBF61}"/>
              </a:ext>
            </a:extLst>
          </p:cNvPr>
          <p:cNvSpPr>
            <a:spLocks noGrp="1"/>
          </p:cNvSpPr>
          <p:nvPr>
            <p:ph type="subTitle" idx="1"/>
          </p:nvPr>
        </p:nvSpPr>
        <p:spPr/>
        <p:txBody>
          <a:bodyPr/>
          <a:lstStyle/>
          <a:p>
            <a:r>
              <a:rPr kumimoji="1" lang="ja-JP" altLang="en-US"/>
              <a:t>具体例を見てみよう</a:t>
            </a:r>
          </a:p>
        </p:txBody>
      </p:sp>
    </p:spTree>
    <p:extLst>
      <p:ext uri="{BB962C8B-B14F-4D97-AF65-F5344CB8AC3E}">
        <p14:creationId xmlns:p14="http://schemas.microsoft.com/office/powerpoint/2010/main" val="36683724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4A57A685-3A0A-5D99-E91B-0BA2340A6A25}"/>
              </a:ext>
            </a:extLst>
          </p:cNvPr>
          <p:cNvPicPr>
            <a:picLocks noChangeAspect="1"/>
          </p:cNvPicPr>
          <p:nvPr/>
        </p:nvPicPr>
        <p:blipFill>
          <a:blip r:embed="rId3"/>
          <a:stretch>
            <a:fillRect/>
          </a:stretch>
        </p:blipFill>
        <p:spPr>
          <a:xfrm>
            <a:off x="4343400" y="1284862"/>
            <a:ext cx="10615935" cy="8532903"/>
          </a:xfrm>
          <a:prstGeom prst="rect">
            <a:avLst/>
          </a:prstGeom>
        </p:spPr>
      </p:pic>
      <p:sp>
        <p:nvSpPr>
          <p:cNvPr id="4" name="タイトル 3">
            <a:extLst>
              <a:ext uri="{FF2B5EF4-FFF2-40B4-BE49-F238E27FC236}">
                <a16:creationId xmlns:a16="http://schemas.microsoft.com/office/drawing/2014/main" id="{3010304D-A377-43B7-92EB-F314BB8AADDB}"/>
              </a:ext>
            </a:extLst>
          </p:cNvPr>
          <p:cNvSpPr>
            <a:spLocks noGrp="1"/>
          </p:cNvSpPr>
          <p:nvPr>
            <p:ph type="title"/>
          </p:nvPr>
        </p:nvSpPr>
        <p:spPr/>
        <p:txBody>
          <a:bodyPr/>
          <a:lstStyle/>
          <a:p>
            <a:r>
              <a:rPr kumimoji="1" lang="ja-JP" altLang="en-US"/>
              <a:t>柔軟性と安定度</a:t>
            </a:r>
          </a:p>
        </p:txBody>
      </p:sp>
      <p:sp>
        <p:nvSpPr>
          <p:cNvPr id="17" name="楕円 16">
            <a:extLst>
              <a:ext uri="{FF2B5EF4-FFF2-40B4-BE49-F238E27FC236}">
                <a16:creationId xmlns:a16="http://schemas.microsoft.com/office/drawing/2014/main" id="{3DCABE63-479B-4DB2-A021-99ADC031B542}"/>
              </a:ext>
            </a:extLst>
          </p:cNvPr>
          <p:cNvSpPr/>
          <p:nvPr/>
        </p:nvSpPr>
        <p:spPr>
          <a:xfrm>
            <a:off x="8033318" y="6788488"/>
            <a:ext cx="1967932" cy="752821"/>
          </a:xfrm>
          <a:prstGeom prst="ellipse">
            <a:avLst/>
          </a:prstGeom>
          <a:noFill/>
          <a:ln w="7620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20" name="吹き出し: 四角形 19">
            <a:extLst>
              <a:ext uri="{FF2B5EF4-FFF2-40B4-BE49-F238E27FC236}">
                <a16:creationId xmlns:a16="http://schemas.microsoft.com/office/drawing/2014/main" id="{F07C5677-26CD-4BF5-B7F9-373C7A15F5E9}"/>
              </a:ext>
            </a:extLst>
          </p:cNvPr>
          <p:cNvSpPr/>
          <p:nvPr/>
        </p:nvSpPr>
        <p:spPr>
          <a:xfrm>
            <a:off x="10995932" y="5453119"/>
            <a:ext cx="4833258" cy="2394857"/>
          </a:xfrm>
          <a:prstGeom prst="wedgeRectCallout">
            <a:avLst>
              <a:gd name="adj1" fmla="val -71180"/>
              <a:gd name="adj2" fmla="val 13778"/>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4400" dirty="0">
                <a:latin typeface="M+ 1c light" panose="020B0403020204020204" pitchFamily="50" charset="-128"/>
                <a:ea typeface="M+ 1c light" panose="020B0403020204020204" pitchFamily="50" charset="-128"/>
                <a:cs typeface="M+ 1c light" panose="020B0403020204020204" pitchFamily="50" charset="-128"/>
              </a:rPr>
              <a:t>この部分の</a:t>
            </a:r>
            <a:endParaRPr kumimoji="1" lang="en-US" altLang="ja-JP" sz="4400" dirty="0">
              <a:latin typeface="M+ 1c light" panose="020B0403020204020204" pitchFamily="50" charset="-128"/>
              <a:ea typeface="M+ 1c light" panose="020B0403020204020204" pitchFamily="50" charset="-128"/>
              <a:cs typeface="M+ 1c light" panose="020B0403020204020204" pitchFamily="50" charset="-128"/>
            </a:endParaRPr>
          </a:p>
          <a:p>
            <a:r>
              <a:rPr kumimoji="1" lang="ja-JP" altLang="en-US" sz="4400" dirty="0">
                <a:latin typeface="M+ 1c light" panose="020B0403020204020204" pitchFamily="50" charset="-128"/>
                <a:ea typeface="M+ 1c light" panose="020B0403020204020204" pitchFamily="50" charset="-128"/>
                <a:cs typeface="M+ 1c light" panose="020B0403020204020204" pitchFamily="50" charset="-128"/>
              </a:rPr>
              <a:t>「コントラクト」</a:t>
            </a:r>
            <a:endParaRPr kumimoji="1" lang="en-US" altLang="ja-JP" sz="4400" dirty="0">
              <a:latin typeface="M+ 1c light" panose="020B0403020204020204" pitchFamily="50" charset="-128"/>
              <a:ea typeface="M+ 1c light" panose="020B0403020204020204" pitchFamily="50" charset="-128"/>
              <a:cs typeface="M+ 1c light" panose="020B0403020204020204" pitchFamily="50" charset="-128"/>
            </a:endParaRPr>
          </a:p>
          <a:p>
            <a:r>
              <a:rPr kumimoji="1" lang="ja-JP" altLang="en-US" sz="4400" dirty="0">
                <a:latin typeface="M+ 1c light" panose="020B0403020204020204" pitchFamily="50" charset="-128"/>
                <a:ea typeface="M+ 1c light" panose="020B0403020204020204" pitchFamily="50" charset="-128"/>
                <a:cs typeface="M+ 1c light" panose="020B0403020204020204" pitchFamily="50" charset="-128"/>
              </a:rPr>
              <a:t>に注目する</a:t>
            </a:r>
          </a:p>
        </p:txBody>
      </p:sp>
    </p:spTree>
    <p:extLst>
      <p:ext uri="{BB962C8B-B14F-4D97-AF65-F5344CB8AC3E}">
        <p14:creationId xmlns:p14="http://schemas.microsoft.com/office/powerpoint/2010/main" val="2970843373"/>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ABA2EF-2395-782A-0F4E-25357954E35D}"/>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00907E9F-F072-C832-4025-2675AB5F141C}"/>
              </a:ext>
            </a:extLst>
          </p:cNvPr>
          <p:cNvSpPr>
            <a:spLocks noGrp="1"/>
          </p:cNvSpPr>
          <p:nvPr>
            <p:ph type="title"/>
          </p:nvPr>
        </p:nvSpPr>
        <p:spPr/>
        <p:txBody>
          <a:bodyPr/>
          <a:lstStyle/>
          <a:p>
            <a:r>
              <a:rPr kumimoji="1" lang="ja-JP" altLang="en-US"/>
              <a:t>クラス図</a:t>
            </a:r>
          </a:p>
        </p:txBody>
      </p:sp>
      <p:pic>
        <p:nvPicPr>
          <p:cNvPr id="2" name="図 1">
            <a:extLst>
              <a:ext uri="{FF2B5EF4-FFF2-40B4-BE49-F238E27FC236}">
                <a16:creationId xmlns:a16="http://schemas.microsoft.com/office/drawing/2014/main" id="{4FD291CD-EFCE-8341-126A-9621087DEA8A}"/>
              </a:ext>
            </a:extLst>
          </p:cNvPr>
          <p:cNvPicPr>
            <a:picLocks noChangeAspect="1"/>
          </p:cNvPicPr>
          <p:nvPr/>
        </p:nvPicPr>
        <p:blipFill>
          <a:blip r:embed="rId3"/>
          <a:stretch>
            <a:fillRect/>
          </a:stretch>
        </p:blipFill>
        <p:spPr>
          <a:xfrm>
            <a:off x="4305806" y="1330071"/>
            <a:ext cx="9676388" cy="8424320"/>
          </a:xfrm>
          <a:prstGeom prst="rect">
            <a:avLst/>
          </a:prstGeom>
        </p:spPr>
      </p:pic>
    </p:spTree>
    <p:extLst>
      <p:ext uri="{BB962C8B-B14F-4D97-AF65-F5344CB8AC3E}">
        <p14:creationId xmlns:p14="http://schemas.microsoft.com/office/powerpoint/2010/main" val="130406990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8235EEC0-E0D8-42E7-A865-313EB39DCFC0}"/>
              </a:ext>
            </a:extLst>
          </p:cNvPr>
          <p:cNvSpPr>
            <a:spLocks noGrp="1"/>
          </p:cNvSpPr>
          <p:nvPr>
            <p:ph type="title"/>
          </p:nvPr>
        </p:nvSpPr>
        <p:spPr/>
        <p:txBody>
          <a:bodyPr/>
          <a:lstStyle/>
          <a:p>
            <a:r>
              <a:rPr kumimoji="1" lang="ja-JP" altLang="en-US"/>
              <a:t>クラス図</a:t>
            </a:r>
          </a:p>
        </p:txBody>
      </p:sp>
      <p:pic>
        <p:nvPicPr>
          <p:cNvPr id="2" name="図 1">
            <a:extLst>
              <a:ext uri="{FF2B5EF4-FFF2-40B4-BE49-F238E27FC236}">
                <a16:creationId xmlns:a16="http://schemas.microsoft.com/office/drawing/2014/main" id="{6F6A9601-9EDD-3B93-1CCB-CAC0E3660C29}"/>
              </a:ext>
            </a:extLst>
          </p:cNvPr>
          <p:cNvPicPr>
            <a:picLocks noChangeAspect="1"/>
          </p:cNvPicPr>
          <p:nvPr/>
        </p:nvPicPr>
        <p:blipFill>
          <a:blip r:embed="rId3"/>
          <a:stretch>
            <a:fillRect/>
          </a:stretch>
        </p:blipFill>
        <p:spPr>
          <a:xfrm>
            <a:off x="4305806" y="1330071"/>
            <a:ext cx="9676388" cy="8424320"/>
          </a:xfrm>
          <a:prstGeom prst="rect">
            <a:avLst/>
          </a:prstGeom>
        </p:spPr>
      </p:pic>
      <p:sp>
        <p:nvSpPr>
          <p:cNvPr id="3" name="円: 塗りつぶしなし 2">
            <a:extLst>
              <a:ext uri="{FF2B5EF4-FFF2-40B4-BE49-F238E27FC236}">
                <a16:creationId xmlns:a16="http://schemas.microsoft.com/office/drawing/2014/main" id="{A9729972-0ED4-2BB6-364C-7A12B279582E}"/>
              </a:ext>
            </a:extLst>
          </p:cNvPr>
          <p:cNvSpPr/>
          <p:nvPr/>
        </p:nvSpPr>
        <p:spPr>
          <a:xfrm>
            <a:off x="7408069" y="5743575"/>
            <a:ext cx="2958397" cy="780296"/>
          </a:xfrm>
          <a:prstGeom prst="donut">
            <a:avLst>
              <a:gd name="adj" fmla="val 5341"/>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吹き出し: 四角形 5">
            <a:extLst>
              <a:ext uri="{FF2B5EF4-FFF2-40B4-BE49-F238E27FC236}">
                <a16:creationId xmlns:a16="http://schemas.microsoft.com/office/drawing/2014/main" id="{9052E5F3-6D92-4BC3-984E-DFD78FC90D55}"/>
              </a:ext>
            </a:extLst>
          </p:cNvPr>
          <p:cNvSpPr/>
          <p:nvPr/>
        </p:nvSpPr>
        <p:spPr>
          <a:xfrm>
            <a:off x="11629004" y="3297972"/>
            <a:ext cx="5341258" cy="2835751"/>
          </a:xfrm>
          <a:prstGeom prst="wedgeRectCallout">
            <a:avLst>
              <a:gd name="adj1" fmla="val -74160"/>
              <a:gd name="adj2" fmla="val 4676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4400" dirty="0">
                <a:latin typeface="M+ 1c light" panose="020B0403020204020204" pitchFamily="50" charset="-128"/>
                <a:ea typeface="M+ 1c light" panose="020B0403020204020204" pitchFamily="50" charset="-128"/>
                <a:cs typeface="M+ 1c light" panose="020B0403020204020204" pitchFamily="50" charset="-128"/>
              </a:rPr>
              <a:t>API</a:t>
            </a:r>
            <a:r>
              <a:rPr kumimoji="1" lang="ja-JP" altLang="en-US" sz="4400" dirty="0">
                <a:latin typeface="M+ 1c light" panose="020B0403020204020204" pitchFamily="50" charset="-128"/>
                <a:ea typeface="M+ 1c light" panose="020B0403020204020204" pitchFamily="50" charset="-128"/>
                <a:cs typeface="M+ 1c light" panose="020B0403020204020204" pitchFamily="50" charset="-128"/>
              </a:rPr>
              <a:t>クライアントの呼び出しにフォーカスしてみる</a:t>
            </a:r>
          </a:p>
        </p:txBody>
      </p:sp>
    </p:spTree>
    <p:extLst>
      <p:ext uri="{BB962C8B-B14F-4D97-AF65-F5344CB8AC3E}">
        <p14:creationId xmlns:p14="http://schemas.microsoft.com/office/powerpoint/2010/main" val="144680494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EB284F-499A-A952-58BF-A79861FFD7BC}"/>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6234BED9-D398-5900-58F0-3FFBDED561AE}"/>
              </a:ext>
            </a:extLst>
          </p:cNvPr>
          <p:cNvSpPr>
            <a:spLocks noGrp="1"/>
          </p:cNvSpPr>
          <p:nvPr>
            <p:ph type="title"/>
          </p:nvPr>
        </p:nvSpPr>
        <p:spPr/>
        <p:txBody>
          <a:bodyPr/>
          <a:lstStyle/>
          <a:p>
            <a:r>
              <a:rPr kumimoji="1" lang="ja-JP" altLang="en-US"/>
              <a:t>シーケンス図</a:t>
            </a:r>
          </a:p>
        </p:txBody>
      </p:sp>
      <p:pic>
        <p:nvPicPr>
          <p:cNvPr id="4" name="図 3">
            <a:extLst>
              <a:ext uri="{FF2B5EF4-FFF2-40B4-BE49-F238E27FC236}">
                <a16:creationId xmlns:a16="http://schemas.microsoft.com/office/drawing/2014/main" id="{0339101C-CF92-187B-7A6F-A852B9A8A42C}"/>
              </a:ext>
            </a:extLst>
          </p:cNvPr>
          <p:cNvPicPr>
            <a:picLocks noChangeAspect="1"/>
          </p:cNvPicPr>
          <p:nvPr/>
        </p:nvPicPr>
        <p:blipFill>
          <a:blip r:embed="rId3"/>
          <a:stretch>
            <a:fillRect/>
          </a:stretch>
        </p:blipFill>
        <p:spPr>
          <a:xfrm>
            <a:off x="1743075" y="1356383"/>
            <a:ext cx="16335697" cy="8359117"/>
          </a:xfrm>
          <a:prstGeom prst="rect">
            <a:avLst/>
          </a:prstGeom>
        </p:spPr>
      </p:pic>
      <p:sp>
        <p:nvSpPr>
          <p:cNvPr id="3" name="楕円 2">
            <a:extLst>
              <a:ext uri="{FF2B5EF4-FFF2-40B4-BE49-F238E27FC236}">
                <a16:creationId xmlns:a16="http://schemas.microsoft.com/office/drawing/2014/main" id="{1F4C15E6-BC41-37CD-B9DD-01DC4E4B8B01}"/>
              </a:ext>
            </a:extLst>
          </p:cNvPr>
          <p:cNvSpPr/>
          <p:nvPr/>
        </p:nvSpPr>
        <p:spPr>
          <a:xfrm>
            <a:off x="12658206" y="1844362"/>
            <a:ext cx="2614958" cy="1689196"/>
          </a:xfrm>
          <a:prstGeom prst="ellipse">
            <a:avLst/>
          </a:prstGeom>
          <a:noFill/>
          <a:ln w="7620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5" name="楕円 4">
            <a:extLst>
              <a:ext uri="{FF2B5EF4-FFF2-40B4-BE49-F238E27FC236}">
                <a16:creationId xmlns:a16="http://schemas.microsoft.com/office/drawing/2014/main" id="{EBE06325-06A1-4E05-664A-FDECC25FDCFC}"/>
              </a:ext>
            </a:extLst>
          </p:cNvPr>
          <p:cNvSpPr/>
          <p:nvPr/>
        </p:nvSpPr>
        <p:spPr>
          <a:xfrm>
            <a:off x="8706858" y="5766471"/>
            <a:ext cx="7416586" cy="920989"/>
          </a:xfrm>
          <a:prstGeom prst="ellipse">
            <a:avLst/>
          </a:prstGeom>
          <a:noFill/>
          <a:ln w="7620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楕円 5">
            <a:extLst>
              <a:ext uri="{FF2B5EF4-FFF2-40B4-BE49-F238E27FC236}">
                <a16:creationId xmlns:a16="http://schemas.microsoft.com/office/drawing/2014/main" id="{07D18692-75F7-34EE-3F1D-BFC9CE8A0E47}"/>
              </a:ext>
            </a:extLst>
          </p:cNvPr>
          <p:cNvSpPr/>
          <p:nvPr/>
        </p:nvSpPr>
        <p:spPr>
          <a:xfrm>
            <a:off x="7466326" y="1844362"/>
            <a:ext cx="3402030" cy="1755179"/>
          </a:xfrm>
          <a:prstGeom prst="ellipse">
            <a:avLst/>
          </a:prstGeom>
          <a:noFill/>
          <a:ln w="7620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31703949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909848-6366-F0B9-2799-C5534333DB39}"/>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F2466075-F170-6360-4C67-685BE2C5A60A}"/>
              </a:ext>
            </a:extLst>
          </p:cNvPr>
          <p:cNvSpPr>
            <a:spLocks noGrp="1"/>
          </p:cNvSpPr>
          <p:nvPr>
            <p:ph type="title"/>
          </p:nvPr>
        </p:nvSpPr>
        <p:spPr/>
        <p:txBody>
          <a:bodyPr/>
          <a:lstStyle/>
          <a:p>
            <a:r>
              <a:rPr kumimoji="1" lang="ja-JP" altLang="en-US"/>
              <a:t>クラス図</a:t>
            </a:r>
          </a:p>
        </p:txBody>
      </p:sp>
      <p:pic>
        <p:nvPicPr>
          <p:cNvPr id="2" name="図 1">
            <a:extLst>
              <a:ext uri="{FF2B5EF4-FFF2-40B4-BE49-F238E27FC236}">
                <a16:creationId xmlns:a16="http://schemas.microsoft.com/office/drawing/2014/main" id="{AEF21B62-BC0A-4E40-B12B-B7D5828DF1D2}"/>
              </a:ext>
            </a:extLst>
          </p:cNvPr>
          <p:cNvPicPr>
            <a:picLocks noChangeAspect="1"/>
          </p:cNvPicPr>
          <p:nvPr/>
        </p:nvPicPr>
        <p:blipFill>
          <a:blip r:embed="rId3"/>
          <a:stretch>
            <a:fillRect/>
          </a:stretch>
        </p:blipFill>
        <p:spPr>
          <a:xfrm>
            <a:off x="4305806" y="1330071"/>
            <a:ext cx="9676388" cy="8424320"/>
          </a:xfrm>
          <a:prstGeom prst="rect">
            <a:avLst/>
          </a:prstGeom>
        </p:spPr>
      </p:pic>
      <p:sp>
        <p:nvSpPr>
          <p:cNvPr id="5" name="正方形/長方形 4">
            <a:extLst>
              <a:ext uri="{FF2B5EF4-FFF2-40B4-BE49-F238E27FC236}">
                <a16:creationId xmlns:a16="http://schemas.microsoft.com/office/drawing/2014/main" id="{D502FC7E-C37A-8CDE-91A4-EE3B3288D783}"/>
              </a:ext>
            </a:extLst>
          </p:cNvPr>
          <p:cNvSpPr/>
          <p:nvPr/>
        </p:nvSpPr>
        <p:spPr>
          <a:xfrm>
            <a:off x="7815263" y="6515101"/>
            <a:ext cx="3457575" cy="1771650"/>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吹き出し: 四角形 6">
            <a:extLst>
              <a:ext uri="{FF2B5EF4-FFF2-40B4-BE49-F238E27FC236}">
                <a16:creationId xmlns:a16="http://schemas.microsoft.com/office/drawing/2014/main" id="{F198BA6B-CA2C-2D63-9D07-12B76251FF79}"/>
              </a:ext>
            </a:extLst>
          </p:cNvPr>
          <p:cNvSpPr/>
          <p:nvPr/>
        </p:nvSpPr>
        <p:spPr>
          <a:xfrm>
            <a:off x="12468425" y="6354235"/>
            <a:ext cx="5184952" cy="2835751"/>
          </a:xfrm>
          <a:prstGeom prst="wedgeRectCallout">
            <a:avLst>
              <a:gd name="adj1" fmla="val -72138"/>
              <a:gd name="adj2" fmla="val 469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ここが</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8" name="テキスト ボックス 7">
            <a:extLst>
              <a:ext uri="{FF2B5EF4-FFF2-40B4-BE49-F238E27FC236}">
                <a16:creationId xmlns:a16="http://schemas.microsoft.com/office/drawing/2014/main" id="{712F116E-6F9E-AF9B-9E84-D1DC23574414}"/>
              </a:ext>
            </a:extLst>
          </p:cNvPr>
          <p:cNvSpPr txBox="1"/>
          <p:nvPr/>
        </p:nvSpPr>
        <p:spPr>
          <a:xfrm>
            <a:off x="11091957" y="5143500"/>
            <a:ext cx="3877985"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依存させたい方向</a:t>
            </a:r>
          </a:p>
        </p:txBody>
      </p:sp>
      <p:sp>
        <p:nvSpPr>
          <p:cNvPr id="9" name="矢印: 右 8">
            <a:extLst>
              <a:ext uri="{FF2B5EF4-FFF2-40B4-BE49-F238E27FC236}">
                <a16:creationId xmlns:a16="http://schemas.microsoft.com/office/drawing/2014/main" id="{AF934AFF-9DA7-AF2E-B6E5-587C95547BA8}"/>
              </a:ext>
            </a:extLst>
          </p:cNvPr>
          <p:cNvSpPr/>
          <p:nvPr/>
        </p:nvSpPr>
        <p:spPr>
          <a:xfrm rot="16200000">
            <a:off x="10335152" y="5297845"/>
            <a:ext cx="97869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Tree>
    <p:extLst>
      <p:ext uri="{BB962C8B-B14F-4D97-AF65-F5344CB8AC3E}">
        <p14:creationId xmlns:p14="http://schemas.microsoft.com/office/powerpoint/2010/main" val="91097765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A3FB94-E992-2634-3249-60A64CD75BA7}"/>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AB737904-92BC-1E73-594D-7439600AA9E7}"/>
              </a:ext>
            </a:extLst>
          </p:cNvPr>
          <p:cNvSpPr>
            <a:spLocks noGrp="1"/>
          </p:cNvSpPr>
          <p:nvPr>
            <p:ph type="title"/>
          </p:nvPr>
        </p:nvSpPr>
        <p:spPr/>
        <p:txBody>
          <a:bodyPr/>
          <a:lstStyle/>
          <a:p>
            <a:r>
              <a:rPr kumimoji="1" lang="ja-JP" altLang="en-US"/>
              <a:t>クラス図</a:t>
            </a:r>
          </a:p>
        </p:txBody>
      </p:sp>
      <p:pic>
        <p:nvPicPr>
          <p:cNvPr id="2" name="図 1">
            <a:extLst>
              <a:ext uri="{FF2B5EF4-FFF2-40B4-BE49-F238E27FC236}">
                <a16:creationId xmlns:a16="http://schemas.microsoft.com/office/drawing/2014/main" id="{DDF27D8D-DC80-0653-93A9-A2AB7ED75B5B}"/>
              </a:ext>
            </a:extLst>
          </p:cNvPr>
          <p:cNvPicPr>
            <a:picLocks noChangeAspect="1"/>
          </p:cNvPicPr>
          <p:nvPr/>
        </p:nvPicPr>
        <p:blipFill>
          <a:blip r:embed="rId3"/>
          <a:stretch>
            <a:fillRect/>
          </a:stretch>
        </p:blipFill>
        <p:spPr>
          <a:xfrm>
            <a:off x="4305806" y="1330071"/>
            <a:ext cx="9676388" cy="8424320"/>
          </a:xfrm>
          <a:prstGeom prst="rect">
            <a:avLst/>
          </a:prstGeom>
        </p:spPr>
      </p:pic>
      <p:sp>
        <p:nvSpPr>
          <p:cNvPr id="5" name="正方形/長方形 4">
            <a:extLst>
              <a:ext uri="{FF2B5EF4-FFF2-40B4-BE49-F238E27FC236}">
                <a16:creationId xmlns:a16="http://schemas.microsoft.com/office/drawing/2014/main" id="{466D2D6D-48C5-37F0-F185-62177BEBA0FD}"/>
              </a:ext>
            </a:extLst>
          </p:cNvPr>
          <p:cNvSpPr/>
          <p:nvPr/>
        </p:nvSpPr>
        <p:spPr>
          <a:xfrm>
            <a:off x="7815263" y="6515100"/>
            <a:ext cx="3457575" cy="1750219"/>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7" name="吹き出し: 四角形 6">
            <a:extLst>
              <a:ext uri="{FF2B5EF4-FFF2-40B4-BE49-F238E27FC236}">
                <a16:creationId xmlns:a16="http://schemas.microsoft.com/office/drawing/2014/main" id="{742ACEDF-2640-8C1C-AC4E-11E5CBCA5242}"/>
              </a:ext>
            </a:extLst>
          </p:cNvPr>
          <p:cNvSpPr/>
          <p:nvPr/>
        </p:nvSpPr>
        <p:spPr>
          <a:xfrm>
            <a:off x="12468425" y="6354235"/>
            <a:ext cx="5184952" cy="2835751"/>
          </a:xfrm>
          <a:prstGeom prst="wedgeRectCallout">
            <a:avLst>
              <a:gd name="adj1" fmla="val -72138"/>
              <a:gd name="adj2" fmla="val 469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ここが</a:t>
            </a:r>
            <a:endParaRPr kumimoji="1" lang="en-US" altLang="ja-JP" sz="4400">
              <a:latin typeface="M+ 1c light" panose="020B0403020204020204" pitchFamily="50" charset="-128"/>
              <a:ea typeface="M+ 1c light" panose="020B0403020204020204" pitchFamily="50" charset="-128"/>
              <a:cs typeface="M+ 1c light" panose="020B0403020204020204" pitchFamily="50" charset="-128"/>
            </a:endParaRPr>
          </a:p>
          <a:p>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8" name="テキスト ボックス 7">
            <a:extLst>
              <a:ext uri="{FF2B5EF4-FFF2-40B4-BE49-F238E27FC236}">
                <a16:creationId xmlns:a16="http://schemas.microsoft.com/office/drawing/2014/main" id="{603D8AC3-8FAD-915A-30C3-C01657461E66}"/>
              </a:ext>
            </a:extLst>
          </p:cNvPr>
          <p:cNvSpPr txBox="1"/>
          <p:nvPr/>
        </p:nvSpPr>
        <p:spPr>
          <a:xfrm>
            <a:off x="11091957" y="5143500"/>
            <a:ext cx="3877985" cy="646331"/>
          </a:xfrm>
          <a:prstGeom prst="rect">
            <a:avLst/>
          </a:prstGeom>
          <a:noFill/>
        </p:spPr>
        <p:txBody>
          <a:bodyPr wrap="none" rtlCol="0">
            <a:spAutoFit/>
          </a:bodyPr>
          <a:lstStyle/>
          <a:p>
            <a:r>
              <a:rPr kumimoji="1" lang="ja-JP" altLang="en-US" sz="3600" dirty="0">
                <a:solidFill>
                  <a:srgbClr val="C00000"/>
                </a:solidFill>
                <a:latin typeface="Open Sans Light" panose="020B0306030504020204" pitchFamily="34" charset="0"/>
                <a:ea typeface="M+ 1c light" panose="020B0403020204020204"/>
                <a:cs typeface="Open Sans Light" panose="020B0306030504020204" pitchFamily="34" charset="0"/>
              </a:rPr>
              <a:t>依存させたい方向</a:t>
            </a:r>
          </a:p>
        </p:txBody>
      </p:sp>
      <p:sp>
        <p:nvSpPr>
          <p:cNvPr id="9" name="矢印: 右 8">
            <a:extLst>
              <a:ext uri="{FF2B5EF4-FFF2-40B4-BE49-F238E27FC236}">
                <a16:creationId xmlns:a16="http://schemas.microsoft.com/office/drawing/2014/main" id="{09B3C418-4800-5A71-A2DC-A78E309D5927}"/>
              </a:ext>
            </a:extLst>
          </p:cNvPr>
          <p:cNvSpPr/>
          <p:nvPr/>
        </p:nvSpPr>
        <p:spPr>
          <a:xfrm rot="16200000">
            <a:off x="10335152" y="5297845"/>
            <a:ext cx="978694"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3600">
              <a:latin typeface="M+ 1c light" panose="020B0403020203020207" pitchFamily="50" charset="-128"/>
              <a:ea typeface="M+ 1c light" panose="020B0403020203020207" pitchFamily="50" charset="-128"/>
              <a:cs typeface="M+ 1c light" panose="020B0403020203020207" pitchFamily="50" charset="-128"/>
            </a:endParaRPr>
          </a:p>
        </p:txBody>
      </p:sp>
      <p:sp>
        <p:nvSpPr>
          <p:cNvPr id="3" name="吹き出し: 四角形 2">
            <a:extLst>
              <a:ext uri="{FF2B5EF4-FFF2-40B4-BE49-F238E27FC236}">
                <a16:creationId xmlns:a16="http://schemas.microsoft.com/office/drawing/2014/main" id="{212DC08A-AF34-C60C-05E2-B00DC1D01696}"/>
              </a:ext>
            </a:extLst>
          </p:cNvPr>
          <p:cNvSpPr/>
          <p:nvPr/>
        </p:nvSpPr>
        <p:spPr>
          <a:xfrm>
            <a:off x="1173230" y="5682853"/>
            <a:ext cx="5184952" cy="2835751"/>
          </a:xfrm>
          <a:prstGeom prst="wedgeRectCallout">
            <a:avLst>
              <a:gd name="adj1" fmla="val 70960"/>
              <a:gd name="adj2" fmla="val 22878"/>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4400">
                <a:latin typeface="M+ 1c light" panose="020B0403020204020204" pitchFamily="50" charset="-128"/>
                <a:ea typeface="M+ 1c light" panose="020B0403020204020204" pitchFamily="50" charset="-128"/>
                <a:cs typeface="M+ 1c light" panose="020B0403020204020204" pitchFamily="50" charset="-128"/>
              </a:rPr>
              <a:t>二つの問題がある</a:t>
            </a:r>
          </a:p>
        </p:txBody>
      </p:sp>
    </p:spTree>
    <p:extLst>
      <p:ext uri="{BB962C8B-B14F-4D97-AF65-F5344CB8AC3E}">
        <p14:creationId xmlns:p14="http://schemas.microsoft.com/office/powerpoint/2010/main" val="2561576856"/>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617F322C-1312-4978-A977-B2910AABCF00}"/>
              </a:ext>
            </a:extLst>
          </p:cNvPr>
          <p:cNvSpPr>
            <a:spLocks noGrp="1"/>
          </p:cNvSpPr>
          <p:nvPr>
            <p:ph type="subTitle" idx="1"/>
          </p:nvPr>
        </p:nvSpPr>
        <p:spPr/>
        <p:txBody>
          <a:bodyPr/>
          <a:lstStyle/>
          <a:p>
            <a:r>
              <a:rPr kumimoji="1" lang="ja-JP" altLang="en-US" dirty="0"/>
              <a:t>ひとつ　コントラクトが</a:t>
            </a:r>
            <a:r>
              <a:rPr kumimoji="1" lang="en-US" altLang="ja-JP" dirty="0"/>
              <a:t>Gateway</a:t>
            </a:r>
            <a:r>
              <a:rPr kumimoji="1" lang="ja-JP" altLang="en-US" dirty="0"/>
              <a:t>側に定義されている　</a:t>
            </a:r>
          </a:p>
        </p:txBody>
      </p:sp>
    </p:spTree>
    <p:extLst>
      <p:ext uri="{BB962C8B-B14F-4D97-AF65-F5344CB8AC3E}">
        <p14:creationId xmlns:p14="http://schemas.microsoft.com/office/powerpoint/2010/main" val="2364536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C87ADCCD-FC39-425F-9863-2ADA753F56EB}"/>
              </a:ext>
            </a:extLst>
          </p:cNvPr>
          <p:cNvSpPr>
            <a:spLocks noGrp="1"/>
          </p:cNvSpPr>
          <p:nvPr>
            <p:ph type="ctrTitle"/>
          </p:nvPr>
        </p:nvSpPr>
        <p:spPr/>
        <p:txBody>
          <a:bodyPr/>
          <a:lstStyle/>
          <a:p>
            <a:r>
              <a:rPr kumimoji="1" lang="en-US" altLang="ja-JP"/>
              <a:t>Easiest Clean Architecture</a:t>
            </a:r>
            <a:endParaRPr kumimoji="1" lang="ja-JP" altLang="en-US" dirty="0"/>
          </a:p>
        </p:txBody>
      </p:sp>
      <p:sp>
        <p:nvSpPr>
          <p:cNvPr id="6" name="字幕 5">
            <a:extLst>
              <a:ext uri="{FF2B5EF4-FFF2-40B4-BE49-F238E27FC236}">
                <a16:creationId xmlns:a16="http://schemas.microsoft.com/office/drawing/2014/main" id="{F2B18021-8AA2-47AC-B68F-627FFB2E6920}"/>
              </a:ext>
            </a:extLst>
          </p:cNvPr>
          <p:cNvSpPr>
            <a:spLocks noGrp="1"/>
          </p:cNvSpPr>
          <p:nvPr>
            <p:ph type="subTitle" idx="1"/>
          </p:nvPr>
        </p:nvSpPr>
        <p:spPr/>
        <p:txBody>
          <a:bodyPr/>
          <a:lstStyle/>
          <a:p>
            <a:r>
              <a:rPr kumimoji="1" lang="en-US" altLang="ja-JP"/>
              <a:t>About</a:t>
            </a:r>
            <a:r>
              <a:rPr kumimoji="1" lang="ja-JP" altLang="en-US"/>
              <a:t> </a:t>
            </a:r>
            <a:r>
              <a:rPr kumimoji="1" lang="en-US" altLang="ja-JP"/>
              <a:t>Me</a:t>
            </a:r>
            <a:endParaRPr kumimoji="1" lang="ja-JP" altLang="en-US" dirty="0"/>
          </a:p>
        </p:txBody>
      </p:sp>
    </p:spTree>
    <p:extLst>
      <p:ext uri="{BB962C8B-B14F-4D97-AF65-F5344CB8AC3E}">
        <p14:creationId xmlns:p14="http://schemas.microsoft.com/office/powerpoint/2010/main" val="2499893403"/>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EF376432-88C3-4411-B8B8-468CBE7F1F72}"/>
              </a:ext>
            </a:extLst>
          </p:cNvPr>
          <p:cNvSpPr>
            <a:spLocks noGrp="1"/>
          </p:cNvSpPr>
          <p:nvPr>
            <p:ph type="subTitle" idx="1"/>
          </p:nvPr>
        </p:nvSpPr>
        <p:spPr>
          <a:xfrm>
            <a:off x="1371600" y="4394945"/>
            <a:ext cx="15544800" cy="1497110"/>
          </a:xfrm>
        </p:spPr>
        <p:txBody>
          <a:bodyPr/>
          <a:lstStyle/>
          <a:p>
            <a:r>
              <a:rPr kumimoji="1" lang="ja-JP" altLang="en-US" dirty="0"/>
              <a:t>ふたつめ　コントラクト</a:t>
            </a:r>
            <a:r>
              <a:rPr kumimoji="1" lang="ja-JP" altLang="en-US"/>
              <a:t>が</a:t>
            </a:r>
            <a:r>
              <a:rPr kumimoji="1" lang="en-US" altLang="ja-JP"/>
              <a:t>Web</a:t>
            </a:r>
            <a:r>
              <a:rPr kumimoji="1" lang="ja-JP" altLang="en-US"/>
              <a:t> </a:t>
            </a:r>
            <a:r>
              <a:rPr kumimoji="1" lang="en-US" altLang="ja-JP"/>
              <a:t>API</a:t>
            </a:r>
            <a:r>
              <a:rPr kumimoji="1" lang="ja-JP" altLang="en-US" dirty="0"/>
              <a:t>の文脈で記述されている</a:t>
            </a:r>
          </a:p>
        </p:txBody>
      </p:sp>
    </p:spTree>
    <p:extLst>
      <p:ext uri="{BB962C8B-B14F-4D97-AF65-F5344CB8AC3E}">
        <p14:creationId xmlns:p14="http://schemas.microsoft.com/office/powerpoint/2010/main" val="3892538247"/>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A0DE22-74D0-23F7-A524-5E689B4320E8}"/>
            </a:ext>
          </a:extLst>
        </p:cNvPr>
        <p:cNvGrpSpPr/>
        <p:nvPr/>
      </p:nvGrpSpPr>
      <p:grpSpPr>
        <a:xfrm>
          <a:off x="0" y="0"/>
          <a:ext cx="0" cy="0"/>
          <a:chOff x="0" y="0"/>
          <a:chExt cx="0" cy="0"/>
        </a:xfrm>
      </p:grpSpPr>
      <p:sp>
        <p:nvSpPr>
          <p:cNvPr id="4" name="タイトル 3">
            <a:extLst>
              <a:ext uri="{FF2B5EF4-FFF2-40B4-BE49-F238E27FC236}">
                <a16:creationId xmlns:a16="http://schemas.microsoft.com/office/drawing/2014/main" id="{5C0F6C8E-54E6-90D3-C779-983CC3351503}"/>
              </a:ext>
            </a:extLst>
          </p:cNvPr>
          <p:cNvSpPr>
            <a:spLocks noGrp="1"/>
          </p:cNvSpPr>
          <p:nvPr>
            <p:ph type="title"/>
          </p:nvPr>
        </p:nvSpPr>
        <p:spPr/>
        <p:txBody>
          <a:bodyPr/>
          <a:lstStyle/>
          <a:p>
            <a:r>
              <a:rPr kumimoji="1" lang="ja-JP" altLang="en-US"/>
              <a:t>クラス図</a:t>
            </a:r>
          </a:p>
        </p:txBody>
      </p:sp>
      <p:pic>
        <p:nvPicPr>
          <p:cNvPr id="2" name="図 1">
            <a:extLst>
              <a:ext uri="{FF2B5EF4-FFF2-40B4-BE49-F238E27FC236}">
                <a16:creationId xmlns:a16="http://schemas.microsoft.com/office/drawing/2014/main" id="{2C897D66-D179-BD6A-1B72-37B179A403D3}"/>
              </a:ext>
            </a:extLst>
          </p:cNvPr>
          <p:cNvPicPr>
            <a:picLocks noChangeAspect="1"/>
          </p:cNvPicPr>
          <p:nvPr/>
        </p:nvPicPr>
        <p:blipFill>
          <a:blip r:embed="rId3"/>
          <a:stretch>
            <a:fillRect/>
          </a:stretch>
        </p:blipFill>
        <p:spPr>
          <a:xfrm>
            <a:off x="6920419" y="1393445"/>
            <a:ext cx="9676388" cy="8424320"/>
          </a:xfrm>
          <a:prstGeom prst="rect">
            <a:avLst/>
          </a:prstGeom>
        </p:spPr>
      </p:pic>
      <p:sp>
        <p:nvSpPr>
          <p:cNvPr id="5" name="正方形/長方形 4">
            <a:extLst>
              <a:ext uri="{FF2B5EF4-FFF2-40B4-BE49-F238E27FC236}">
                <a16:creationId xmlns:a16="http://schemas.microsoft.com/office/drawing/2014/main" id="{BF53F1EB-6419-88B3-F317-CD6BD8987057}"/>
              </a:ext>
            </a:extLst>
          </p:cNvPr>
          <p:cNvSpPr/>
          <p:nvPr/>
        </p:nvSpPr>
        <p:spPr>
          <a:xfrm>
            <a:off x="10429876" y="6578474"/>
            <a:ext cx="3457575" cy="2441829"/>
          </a:xfrm>
          <a:prstGeom prst="rect">
            <a:avLst/>
          </a:prstGeom>
          <a:no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吹き出し: 四角形 5">
            <a:extLst>
              <a:ext uri="{FF2B5EF4-FFF2-40B4-BE49-F238E27FC236}">
                <a16:creationId xmlns:a16="http://schemas.microsoft.com/office/drawing/2014/main" id="{7D0B4F6A-BBD3-2F2B-68D5-5E56AF0E3C30}"/>
              </a:ext>
            </a:extLst>
          </p:cNvPr>
          <p:cNvSpPr/>
          <p:nvPr/>
        </p:nvSpPr>
        <p:spPr>
          <a:xfrm>
            <a:off x="637777" y="1944211"/>
            <a:ext cx="9201098" cy="7571303"/>
          </a:xfrm>
          <a:prstGeom prst="wedgeRectCallout">
            <a:avLst>
              <a:gd name="adj1" fmla="val 68063"/>
              <a:gd name="adj2" fmla="val 16506"/>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altLang="ja-JP" dirty="0"/>
              <a:t>{</a:t>
            </a:r>
          </a:p>
          <a:p>
            <a:r>
              <a:rPr lang="en-US" altLang="ja-JP" dirty="0"/>
              <a:t>    "results": {</a:t>
            </a:r>
          </a:p>
          <a:p>
            <a:r>
              <a:rPr lang="en-US" altLang="ja-JP" dirty="0"/>
              <a:t>        "</a:t>
            </a:r>
            <a:r>
              <a:rPr lang="en-US" altLang="ja-JP" dirty="0" err="1"/>
              <a:t>results_start</a:t>
            </a:r>
            <a:r>
              <a:rPr lang="en-US" altLang="ja-JP" dirty="0"/>
              <a:t>": 1,</a:t>
            </a:r>
          </a:p>
          <a:p>
            <a:r>
              <a:rPr lang="en-US" altLang="ja-JP" dirty="0"/>
              <a:t>        "</a:t>
            </a:r>
            <a:r>
              <a:rPr lang="en-US" altLang="ja-JP" dirty="0" err="1"/>
              <a:t>results_returned</a:t>
            </a:r>
            <a:r>
              <a:rPr lang="en-US" altLang="ja-JP" dirty="0"/>
              <a:t>": "2",</a:t>
            </a:r>
          </a:p>
          <a:p>
            <a:r>
              <a:rPr lang="en-US" altLang="ja-JP" dirty="0"/>
              <a:t>        "</a:t>
            </a:r>
            <a:r>
              <a:rPr lang="en-US" altLang="ja-JP" dirty="0" err="1"/>
              <a:t>api_version</a:t>
            </a:r>
            <a:r>
              <a:rPr lang="en-US" altLang="ja-JP" dirty="0"/>
              <a:t>": "1.26",</a:t>
            </a:r>
          </a:p>
          <a:p>
            <a:r>
              <a:rPr lang="en-US" altLang="ja-JP" dirty="0"/>
              <a:t>        "shop": [</a:t>
            </a:r>
          </a:p>
          <a:p>
            <a:r>
              <a:rPr lang="en-US" altLang="ja-JP" dirty="0"/>
              <a:t>            {</a:t>
            </a:r>
          </a:p>
          <a:p>
            <a:r>
              <a:rPr lang="en-US" altLang="ja-JP" dirty="0"/>
              <a:t>                "name": "</a:t>
            </a:r>
            <a:r>
              <a:rPr lang="ja-JP" altLang="en-US" dirty="0"/>
              <a:t>彩羽鶏 いろはどり 新宿東口店</a:t>
            </a:r>
            <a:r>
              <a:rPr lang="en-US" altLang="ja-JP" dirty="0"/>
              <a:t>",</a:t>
            </a:r>
          </a:p>
          <a:p>
            <a:r>
              <a:rPr lang="en-US" altLang="ja-JP" dirty="0"/>
              <a:t>                "genre": {</a:t>
            </a:r>
          </a:p>
          <a:p>
            <a:r>
              <a:rPr lang="en-US" altLang="ja-JP" dirty="0"/>
              <a:t>                    "catch": "</a:t>
            </a:r>
            <a:r>
              <a:rPr lang="ja-JP" altLang="en-US" dirty="0"/>
              <a:t>新宿 月あかり 個室 居酒屋</a:t>
            </a:r>
            <a:r>
              <a:rPr lang="en-US" altLang="ja-JP" dirty="0"/>
              <a:t>…",</a:t>
            </a:r>
          </a:p>
          <a:p>
            <a:r>
              <a:rPr lang="en-US" altLang="ja-JP" dirty="0"/>
              <a:t>                    …</a:t>
            </a:r>
          </a:p>
          <a:p>
            <a:r>
              <a:rPr lang="en-US" altLang="ja-JP" dirty="0"/>
              <a:t>                },</a:t>
            </a:r>
          </a:p>
          <a:p>
            <a:r>
              <a:rPr lang="en-US" altLang="ja-JP" dirty="0"/>
              <a:t>                "budget": {</a:t>
            </a:r>
          </a:p>
          <a:p>
            <a:r>
              <a:rPr lang="en-US" altLang="ja-JP" dirty="0"/>
              <a:t>                    "average": "2500</a:t>
            </a:r>
            <a:r>
              <a:rPr lang="ja-JP" altLang="en-US" dirty="0"/>
              <a:t>円（通常平均）</a:t>
            </a:r>
            <a:r>
              <a:rPr lang="en-US" altLang="ja-JP" dirty="0"/>
              <a:t>…",</a:t>
            </a:r>
          </a:p>
          <a:p>
            <a:r>
              <a:rPr lang="en-US" altLang="ja-JP" dirty="0"/>
              <a:t>                    "name": "2001</a:t>
            </a:r>
            <a:r>
              <a:rPr lang="ja-JP" altLang="en-US" dirty="0"/>
              <a:t>～</a:t>
            </a:r>
            <a:r>
              <a:rPr lang="en-US" altLang="ja-JP" dirty="0"/>
              <a:t>3000</a:t>
            </a:r>
            <a:r>
              <a:rPr lang="ja-JP" altLang="en-US" dirty="0"/>
              <a:t>円</a:t>
            </a:r>
            <a:r>
              <a:rPr lang="en-US" altLang="ja-JP" dirty="0"/>
              <a:t>",</a:t>
            </a:r>
          </a:p>
          <a:p>
            <a:r>
              <a:rPr lang="en-US" altLang="ja-JP" dirty="0"/>
              <a:t>                    "code": "B002"</a:t>
            </a:r>
          </a:p>
          <a:p>
            <a:r>
              <a:rPr lang="en-US" altLang="ja-JP" dirty="0"/>
              <a:t>                },</a:t>
            </a:r>
          </a:p>
          <a:p>
            <a:r>
              <a:rPr lang="en-US" altLang="ja-JP" dirty="0"/>
              <a:t>                "</a:t>
            </a:r>
            <a:r>
              <a:rPr lang="en-US" altLang="ja-JP" dirty="0" err="1"/>
              <a:t>mobile_access</a:t>
            </a:r>
            <a:r>
              <a:rPr lang="en-US" altLang="ja-JP" dirty="0"/>
              <a:t>": "JR</a:t>
            </a:r>
            <a:r>
              <a:rPr lang="ja-JP" altLang="en-US" dirty="0"/>
              <a:t>新宿駅東口より徒</a:t>
            </a:r>
            <a:r>
              <a:rPr lang="en-US" altLang="ja-JP" dirty="0"/>
              <a:t>1</a:t>
            </a:r>
            <a:r>
              <a:rPr lang="ja-JP" altLang="en-US" dirty="0"/>
              <a:t>分</a:t>
            </a:r>
            <a:r>
              <a:rPr lang="en-US" altLang="ja-JP" dirty="0"/>
              <a:t>…</a:t>
            </a:r>
          </a:p>
        </p:txBody>
      </p:sp>
    </p:spTree>
    <p:extLst>
      <p:ext uri="{BB962C8B-B14F-4D97-AF65-F5344CB8AC3E}">
        <p14:creationId xmlns:p14="http://schemas.microsoft.com/office/powerpoint/2010/main" val="224639354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字幕 2">
            <a:extLst>
              <a:ext uri="{FF2B5EF4-FFF2-40B4-BE49-F238E27FC236}">
                <a16:creationId xmlns:a16="http://schemas.microsoft.com/office/drawing/2014/main" id="{79F798FF-478E-49BA-877A-2FF7067FF7EB}"/>
              </a:ext>
            </a:extLst>
          </p:cNvPr>
          <p:cNvSpPr>
            <a:spLocks noGrp="1"/>
          </p:cNvSpPr>
          <p:nvPr>
            <p:ph type="subTitle" idx="1"/>
          </p:nvPr>
        </p:nvSpPr>
        <p:spPr/>
        <p:txBody>
          <a:bodyPr/>
          <a:lstStyle/>
          <a:p>
            <a:r>
              <a:rPr kumimoji="1" lang="ja-JP" altLang="en-US"/>
              <a:t>どうすれば？</a:t>
            </a:r>
          </a:p>
        </p:txBody>
      </p:sp>
    </p:spTree>
    <p:extLst>
      <p:ext uri="{BB962C8B-B14F-4D97-AF65-F5344CB8AC3E}">
        <p14:creationId xmlns:p14="http://schemas.microsoft.com/office/powerpoint/2010/main" val="2479183492"/>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500CEA8-F8D6-4B80-99C6-CF58436B6F49}"/>
              </a:ext>
            </a:extLst>
          </p:cNvPr>
          <p:cNvSpPr>
            <a:spLocks noGrp="1"/>
          </p:cNvSpPr>
          <p:nvPr>
            <p:ph type="title"/>
          </p:nvPr>
        </p:nvSpPr>
        <p:spPr/>
        <p:txBody>
          <a:bodyPr/>
          <a:lstStyle/>
          <a:p>
            <a:r>
              <a:rPr kumimoji="1" lang="ja-JP" altLang="en-US"/>
              <a:t>契約の文脈をコントロールする</a:t>
            </a:r>
          </a:p>
        </p:txBody>
      </p:sp>
      <p:grpSp>
        <p:nvGrpSpPr>
          <p:cNvPr id="5" name="グループ化 4">
            <a:extLst>
              <a:ext uri="{FF2B5EF4-FFF2-40B4-BE49-F238E27FC236}">
                <a16:creationId xmlns:a16="http://schemas.microsoft.com/office/drawing/2014/main" id="{128667F1-BF2A-4CA3-901D-100E42586E60}"/>
              </a:ext>
            </a:extLst>
          </p:cNvPr>
          <p:cNvGrpSpPr/>
          <p:nvPr/>
        </p:nvGrpSpPr>
        <p:grpSpPr>
          <a:xfrm>
            <a:off x="4258082" y="1547733"/>
            <a:ext cx="13086875" cy="3193143"/>
            <a:chOff x="3952432" y="6427659"/>
            <a:chExt cx="13086875" cy="3193143"/>
          </a:xfrm>
        </p:grpSpPr>
        <p:sp>
          <p:nvSpPr>
            <p:cNvPr id="38" name="矢印: 右 7">
              <a:extLst>
                <a:ext uri="{FF2B5EF4-FFF2-40B4-BE49-F238E27FC236}">
                  <a16:creationId xmlns:a16="http://schemas.microsoft.com/office/drawing/2014/main" id="{82E228DE-903E-40F0-92C3-DACDEEDB3EB1}"/>
                </a:ext>
              </a:extLst>
            </p:cNvPr>
            <p:cNvSpPr/>
            <p:nvPr/>
          </p:nvSpPr>
          <p:spPr>
            <a:xfrm>
              <a:off x="8051783" y="7141560"/>
              <a:ext cx="5310115"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0" name="グループ化 39">
              <a:extLst>
                <a:ext uri="{FF2B5EF4-FFF2-40B4-BE49-F238E27FC236}">
                  <a16:creationId xmlns:a16="http://schemas.microsoft.com/office/drawing/2014/main" id="{DA9C8767-71A9-455A-9199-2A945497462B}"/>
                </a:ext>
              </a:extLst>
            </p:cNvPr>
            <p:cNvGrpSpPr/>
            <p:nvPr/>
          </p:nvGrpSpPr>
          <p:grpSpPr>
            <a:xfrm>
              <a:off x="4171676" y="6768675"/>
              <a:ext cx="3761879" cy="2499319"/>
              <a:chOff x="316228" y="5558469"/>
              <a:chExt cx="4819877" cy="3742007"/>
            </a:xfrm>
          </p:grpSpPr>
          <p:sp>
            <p:nvSpPr>
              <p:cNvPr id="41" name="正方形/長方形 40">
                <a:extLst>
                  <a:ext uri="{FF2B5EF4-FFF2-40B4-BE49-F238E27FC236}">
                    <a16:creationId xmlns:a16="http://schemas.microsoft.com/office/drawing/2014/main" id="{53B9BF3B-1509-4E65-B2D4-1AF740783851}"/>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en-US" altLang="ja-JP" sz="3600" dirty="0">
                    <a:latin typeface="M+ 1c light" panose="020B0403020204020204" pitchFamily="50" charset="-128"/>
                    <a:ea typeface="M+ 1c light" panose="020B0403020204020204" pitchFamily="50" charset="-128"/>
                    <a:cs typeface="M+ 1c light" panose="020B0403020204020204" pitchFamily="50" charset="-128"/>
                  </a:rPr>
                  <a:t>Application</a:t>
                </a:r>
                <a:endParaRPr kumimoji="1" lang="ja-JP" altLang="en-US" sz="36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42" name="テキスト ボックス 41">
                <a:extLst>
                  <a:ext uri="{FF2B5EF4-FFF2-40B4-BE49-F238E27FC236}">
                    <a16:creationId xmlns:a16="http://schemas.microsoft.com/office/drawing/2014/main" id="{48E7DC4A-FC88-4DCB-B006-4B9B40B4A7E5}"/>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46" name="矢印: 右 45">
              <a:extLst>
                <a:ext uri="{FF2B5EF4-FFF2-40B4-BE49-F238E27FC236}">
                  <a16:creationId xmlns:a16="http://schemas.microsoft.com/office/drawing/2014/main" id="{818EC0A6-8FB1-43B5-9044-BDC6237A26EC}"/>
                </a:ext>
              </a:extLst>
            </p:cNvPr>
            <p:cNvSpPr/>
            <p:nvPr/>
          </p:nvSpPr>
          <p:spPr>
            <a:xfrm>
              <a:off x="8013031" y="8013741"/>
              <a:ext cx="534317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7" name="グループ化 46">
              <a:extLst>
                <a:ext uri="{FF2B5EF4-FFF2-40B4-BE49-F238E27FC236}">
                  <a16:creationId xmlns:a16="http://schemas.microsoft.com/office/drawing/2014/main" id="{9B85B22C-3681-455A-A0AC-F1F1F7BF4E8A}"/>
                </a:ext>
              </a:extLst>
            </p:cNvPr>
            <p:cNvGrpSpPr/>
            <p:nvPr/>
          </p:nvGrpSpPr>
          <p:grpSpPr>
            <a:xfrm>
              <a:off x="8987648" y="6637797"/>
              <a:ext cx="3438381" cy="2499319"/>
              <a:chOff x="6498079" y="5399314"/>
              <a:chExt cx="5255202" cy="3570049"/>
            </a:xfrm>
          </p:grpSpPr>
          <p:sp>
            <p:nvSpPr>
              <p:cNvPr id="48" name="思考の吹き出し: 雲形 47">
                <a:extLst>
                  <a:ext uri="{FF2B5EF4-FFF2-40B4-BE49-F238E27FC236}">
                    <a16:creationId xmlns:a16="http://schemas.microsoft.com/office/drawing/2014/main" id="{22F6039A-BFE0-4D67-85BC-AD08EFBABBEE}"/>
                  </a:ext>
                </a:extLst>
              </p:cNvPr>
              <p:cNvSpPr/>
              <p:nvPr/>
            </p:nvSpPr>
            <p:spPr>
              <a:xfrm>
                <a:off x="6498079" y="5399314"/>
                <a:ext cx="5255202" cy="3570049"/>
              </a:xfrm>
              <a:prstGeom prst="cloudCallout">
                <a:avLst>
                  <a:gd name="adj1" fmla="val -1129"/>
                  <a:gd name="adj2" fmla="val -6215"/>
                </a:avLst>
              </a:prstGeom>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algn="ctr"/>
                <a:r>
                  <a:rPr kumimoji="1" lang="ja-JP" altLang="en-US" sz="28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49" name="テキスト ボックス 48">
                <a:extLst>
                  <a:ext uri="{FF2B5EF4-FFF2-40B4-BE49-F238E27FC236}">
                    <a16:creationId xmlns:a16="http://schemas.microsoft.com/office/drawing/2014/main" id="{FDF23357-6EC3-42B8-B8FD-A67FF0A0A077}"/>
                  </a:ext>
                </a:extLst>
              </p:cNvPr>
              <p:cNvSpPr txBox="1"/>
              <p:nvPr/>
            </p:nvSpPr>
            <p:spPr>
              <a:xfrm>
                <a:off x="7906528" y="5941104"/>
                <a:ext cx="2319194" cy="571521"/>
              </a:xfrm>
              <a:prstGeom prst="rect">
                <a:avLst/>
              </a:prstGeom>
              <a:noFill/>
            </p:spPr>
            <p:txBody>
              <a:bodyPr wrap="none" rtlCol="0">
                <a:spAutoFit/>
              </a:bodyPr>
              <a:lstStyle/>
              <a:p>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抽象概念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50" name="矢印: 右 7">
              <a:extLst>
                <a:ext uri="{FF2B5EF4-FFF2-40B4-BE49-F238E27FC236}">
                  <a16:creationId xmlns:a16="http://schemas.microsoft.com/office/drawing/2014/main" id="{844B543B-16C0-4FD8-A339-119F5F2D0EE1}"/>
                </a:ext>
              </a:extLst>
            </p:cNvPr>
            <p:cNvSpPr/>
            <p:nvPr/>
          </p:nvSpPr>
          <p:spPr>
            <a:xfrm>
              <a:off x="3952432" y="6427659"/>
              <a:ext cx="4153342" cy="3193143"/>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sp>
          <p:nvSpPr>
            <p:cNvPr id="51" name="矢印: 右 7">
              <a:extLst>
                <a:ext uri="{FF2B5EF4-FFF2-40B4-BE49-F238E27FC236}">
                  <a16:creationId xmlns:a16="http://schemas.microsoft.com/office/drawing/2014/main" id="{B940A21E-D927-467E-A8D3-730F112BB234}"/>
                </a:ext>
              </a:extLst>
            </p:cNvPr>
            <p:cNvSpPr/>
            <p:nvPr/>
          </p:nvSpPr>
          <p:spPr>
            <a:xfrm>
              <a:off x="8310674" y="6427659"/>
              <a:ext cx="8728633" cy="3167206"/>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54" name="グループ化 53">
              <a:extLst>
                <a:ext uri="{FF2B5EF4-FFF2-40B4-BE49-F238E27FC236}">
                  <a16:creationId xmlns:a16="http://schemas.microsoft.com/office/drawing/2014/main" id="{CA560844-A9D9-4E23-BE94-2602DAC636EC}"/>
                </a:ext>
              </a:extLst>
            </p:cNvPr>
            <p:cNvGrpSpPr/>
            <p:nvPr/>
          </p:nvGrpSpPr>
          <p:grpSpPr>
            <a:xfrm>
              <a:off x="13480898" y="6768674"/>
              <a:ext cx="3259307" cy="2499319"/>
              <a:chOff x="316228" y="5558469"/>
              <a:chExt cx="4819877" cy="3742007"/>
            </a:xfrm>
          </p:grpSpPr>
          <p:sp>
            <p:nvSpPr>
              <p:cNvPr id="55" name="正方形/長方形 54">
                <a:extLst>
                  <a:ext uri="{FF2B5EF4-FFF2-40B4-BE49-F238E27FC236}">
                    <a16:creationId xmlns:a16="http://schemas.microsoft.com/office/drawing/2014/main" id="{1ACA2196-1639-4FE3-8195-A60878C8F9D0}"/>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en-US" altLang="ja-JP" sz="36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36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6" name="テキスト ボックス 55">
                <a:extLst>
                  <a:ext uri="{FF2B5EF4-FFF2-40B4-BE49-F238E27FC236}">
                    <a16:creationId xmlns:a16="http://schemas.microsoft.com/office/drawing/2014/main" id="{590A857C-63AE-462E-89AC-D843B178F94F}"/>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grpSp>
      <p:sp>
        <p:nvSpPr>
          <p:cNvPr id="2" name="テキスト ボックス 1">
            <a:extLst>
              <a:ext uri="{FF2B5EF4-FFF2-40B4-BE49-F238E27FC236}">
                <a16:creationId xmlns:a16="http://schemas.microsoft.com/office/drawing/2014/main" id="{B08CA3C7-AC24-4ABC-AA0C-3895FC40534B}"/>
              </a:ext>
            </a:extLst>
          </p:cNvPr>
          <p:cNvSpPr txBox="1"/>
          <p:nvPr/>
        </p:nvSpPr>
        <p:spPr>
          <a:xfrm>
            <a:off x="1293174" y="2898950"/>
            <a:ext cx="1877437" cy="769441"/>
          </a:xfrm>
          <a:prstGeom prst="rect">
            <a:avLst/>
          </a:prstGeom>
          <a:noFill/>
        </p:spPr>
        <p:txBody>
          <a:bodyPr wrap="none" rtlCol="0">
            <a:spAutoFit/>
          </a:bodyPr>
          <a:lstStyle/>
          <a:p>
            <a:r>
              <a:rPr kumimoji="1" lang="ja-JP" altLang="en-US" sz="4400">
                <a:solidFill>
                  <a:schemeClr val="tx1">
                    <a:lumMod val="75000"/>
                    <a:lumOff val="25000"/>
                  </a:schemeClr>
                </a:solidFill>
                <a:latin typeface="+mn-ea"/>
                <a:cs typeface="Open Sans Light" panose="020B0306030504020204" pitchFamily="34" charset="0"/>
              </a:rPr>
              <a:t>変更前</a:t>
            </a:r>
          </a:p>
        </p:txBody>
      </p:sp>
    </p:spTree>
    <p:extLst>
      <p:ext uri="{BB962C8B-B14F-4D97-AF65-F5344CB8AC3E}">
        <p14:creationId xmlns:p14="http://schemas.microsoft.com/office/powerpoint/2010/main" val="765974873"/>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a:extLst>
              <a:ext uri="{FF2B5EF4-FFF2-40B4-BE49-F238E27FC236}">
                <a16:creationId xmlns:a16="http://schemas.microsoft.com/office/drawing/2014/main" id="{D500CEA8-F8D6-4B80-99C6-CF58436B6F49}"/>
              </a:ext>
            </a:extLst>
          </p:cNvPr>
          <p:cNvSpPr>
            <a:spLocks noGrp="1"/>
          </p:cNvSpPr>
          <p:nvPr>
            <p:ph type="title"/>
          </p:nvPr>
        </p:nvSpPr>
        <p:spPr/>
        <p:txBody>
          <a:bodyPr/>
          <a:lstStyle/>
          <a:p>
            <a:r>
              <a:rPr kumimoji="1" lang="ja-JP" altLang="en-US"/>
              <a:t>契約の文脈をコントロールする</a:t>
            </a:r>
          </a:p>
        </p:txBody>
      </p:sp>
      <p:grpSp>
        <p:nvGrpSpPr>
          <p:cNvPr id="5" name="グループ化 4">
            <a:extLst>
              <a:ext uri="{FF2B5EF4-FFF2-40B4-BE49-F238E27FC236}">
                <a16:creationId xmlns:a16="http://schemas.microsoft.com/office/drawing/2014/main" id="{128667F1-BF2A-4CA3-901D-100E42586E60}"/>
              </a:ext>
            </a:extLst>
          </p:cNvPr>
          <p:cNvGrpSpPr/>
          <p:nvPr/>
        </p:nvGrpSpPr>
        <p:grpSpPr>
          <a:xfrm>
            <a:off x="4258082" y="1547733"/>
            <a:ext cx="13086875" cy="3193143"/>
            <a:chOff x="3952432" y="6427659"/>
            <a:chExt cx="13086875" cy="3193143"/>
          </a:xfrm>
        </p:grpSpPr>
        <p:sp>
          <p:nvSpPr>
            <p:cNvPr id="38" name="矢印: 右 7">
              <a:extLst>
                <a:ext uri="{FF2B5EF4-FFF2-40B4-BE49-F238E27FC236}">
                  <a16:creationId xmlns:a16="http://schemas.microsoft.com/office/drawing/2014/main" id="{82E228DE-903E-40F0-92C3-DACDEEDB3EB1}"/>
                </a:ext>
              </a:extLst>
            </p:cNvPr>
            <p:cNvSpPr/>
            <p:nvPr/>
          </p:nvSpPr>
          <p:spPr>
            <a:xfrm>
              <a:off x="8051783" y="7141560"/>
              <a:ext cx="5310115"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0" name="グループ化 39">
              <a:extLst>
                <a:ext uri="{FF2B5EF4-FFF2-40B4-BE49-F238E27FC236}">
                  <a16:creationId xmlns:a16="http://schemas.microsoft.com/office/drawing/2014/main" id="{DA9C8767-71A9-455A-9199-2A945497462B}"/>
                </a:ext>
              </a:extLst>
            </p:cNvPr>
            <p:cNvGrpSpPr/>
            <p:nvPr/>
          </p:nvGrpSpPr>
          <p:grpSpPr>
            <a:xfrm>
              <a:off x="4171676" y="6768675"/>
              <a:ext cx="3761879" cy="2499319"/>
              <a:chOff x="316228" y="5558469"/>
              <a:chExt cx="4819877" cy="3742007"/>
            </a:xfrm>
          </p:grpSpPr>
          <p:sp>
            <p:nvSpPr>
              <p:cNvPr id="41" name="正方形/長方形 40">
                <a:extLst>
                  <a:ext uri="{FF2B5EF4-FFF2-40B4-BE49-F238E27FC236}">
                    <a16:creationId xmlns:a16="http://schemas.microsoft.com/office/drawing/2014/main" id="{53B9BF3B-1509-4E65-B2D4-1AF740783851}"/>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en-US" altLang="ja-JP" sz="3600" dirty="0">
                    <a:latin typeface="M+ 1c light" panose="020B0403020204020204" pitchFamily="50" charset="-128"/>
                    <a:ea typeface="M+ 1c light" panose="020B0403020204020204" pitchFamily="50" charset="-128"/>
                    <a:cs typeface="M+ 1c light" panose="020B0403020204020204" pitchFamily="50" charset="-128"/>
                  </a:rPr>
                  <a:t>Application</a:t>
                </a:r>
                <a:endParaRPr kumimoji="1" lang="ja-JP" altLang="en-US" sz="36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42" name="テキスト ボックス 41">
                <a:extLst>
                  <a:ext uri="{FF2B5EF4-FFF2-40B4-BE49-F238E27FC236}">
                    <a16:creationId xmlns:a16="http://schemas.microsoft.com/office/drawing/2014/main" id="{48E7DC4A-FC88-4DCB-B006-4B9B40B4A7E5}"/>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46" name="矢印: 右 45">
              <a:extLst>
                <a:ext uri="{FF2B5EF4-FFF2-40B4-BE49-F238E27FC236}">
                  <a16:creationId xmlns:a16="http://schemas.microsoft.com/office/drawing/2014/main" id="{818EC0A6-8FB1-43B5-9044-BDC6237A26EC}"/>
                </a:ext>
              </a:extLst>
            </p:cNvPr>
            <p:cNvSpPr/>
            <p:nvPr/>
          </p:nvSpPr>
          <p:spPr>
            <a:xfrm>
              <a:off x="8013031" y="8013741"/>
              <a:ext cx="5343173" cy="770016"/>
            </a:xfrm>
            <a:prstGeom prs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47" name="グループ化 46">
              <a:extLst>
                <a:ext uri="{FF2B5EF4-FFF2-40B4-BE49-F238E27FC236}">
                  <a16:creationId xmlns:a16="http://schemas.microsoft.com/office/drawing/2014/main" id="{9B85B22C-3681-455A-A0AC-F1F1F7BF4E8A}"/>
                </a:ext>
              </a:extLst>
            </p:cNvPr>
            <p:cNvGrpSpPr/>
            <p:nvPr/>
          </p:nvGrpSpPr>
          <p:grpSpPr>
            <a:xfrm>
              <a:off x="8987648" y="6637797"/>
              <a:ext cx="3438381" cy="2499319"/>
              <a:chOff x="6498079" y="5399314"/>
              <a:chExt cx="5255202" cy="3570049"/>
            </a:xfrm>
          </p:grpSpPr>
          <p:sp>
            <p:nvSpPr>
              <p:cNvPr id="48" name="思考の吹き出し: 雲形 47">
                <a:extLst>
                  <a:ext uri="{FF2B5EF4-FFF2-40B4-BE49-F238E27FC236}">
                    <a16:creationId xmlns:a16="http://schemas.microsoft.com/office/drawing/2014/main" id="{22F6039A-BFE0-4D67-85BC-AD08EFBABBEE}"/>
                  </a:ext>
                </a:extLst>
              </p:cNvPr>
              <p:cNvSpPr/>
              <p:nvPr/>
            </p:nvSpPr>
            <p:spPr>
              <a:xfrm>
                <a:off x="6498079" y="5399314"/>
                <a:ext cx="5255202" cy="3570049"/>
              </a:xfrm>
              <a:prstGeom prst="cloudCallout">
                <a:avLst>
                  <a:gd name="adj1" fmla="val -1129"/>
                  <a:gd name="adj2" fmla="val -6215"/>
                </a:avLst>
              </a:prstGeom>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algn="ctr"/>
                <a:r>
                  <a:rPr kumimoji="1" lang="ja-JP" altLang="en-US" sz="28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49" name="テキスト ボックス 48">
                <a:extLst>
                  <a:ext uri="{FF2B5EF4-FFF2-40B4-BE49-F238E27FC236}">
                    <a16:creationId xmlns:a16="http://schemas.microsoft.com/office/drawing/2014/main" id="{FDF23357-6EC3-42B8-B8FD-A67FF0A0A077}"/>
                  </a:ext>
                </a:extLst>
              </p:cNvPr>
              <p:cNvSpPr txBox="1"/>
              <p:nvPr/>
            </p:nvSpPr>
            <p:spPr>
              <a:xfrm>
                <a:off x="7906528" y="5941104"/>
                <a:ext cx="2319194" cy="571521"/>
              </a:xfrm>
              <a:prstGeom prst="rect">
                <a:avLst/>
              </a:prstGeom>
              <a:noFill/>
            </p:spPr>
            <p:txBody>
              <a:bodyPr wrap="none" rtlCol="0">
                <a:spAutoFit/>
              </a:bodyPr>
              <a:lstStyle/>
              <a:p>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抽象概念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50" name="矢印: 右 7">
              <a:extLst>
                <a:ext uri="{FF2B5EF4-FFF2-40B4-BE49-F238E27FC236}">
                  <a16:creationId xmlns:a16="http://schemas.microsoft.com/office/drawing/2014/main" id="{844B543B-16C0-4FD8-A339-119F5F2D0EE1}"/>
                </a:ext>
              </a:extLst>
            </p:cNvPr>
            <p:cNvSpPr/>
            <p:nvPr/>
          </p:nvSpPr>
          <p:spPr>
            <a:xfrm>
              <a:off x="3952432" y="6427659"/>
              <a:ext cx="4153342" cy="3193143"/>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sp>
          <p:nvSpPr>
            <p:cNvPr id="51" name="矢印: 右 7">
              <a:extLst>
                <a:ext uri="{FF2B5EF4-FFF2-40B4-BE49-F238E27FC236}">
                  <a16:creationId xmlns:a16="http://schemas.microsoft.com/office/drawing/2014/main" id="{B940A21E-D927-467E-A8D3-730F112BB234}"/>
                </a:ext>
              </a:extLst>
            </p:cNvPr>
            <p:cNvSpPr/>
            <p:nvPr/>
          </p:nvSpPr>
          <p:spPr>
            <a:xfrm>
              <a:off x="8310674" y="6427659"/>
              <a:ext cx="8728633" cy="3167206"/>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54" name="グループ化 53">
              <a:extLst>
                <a:ext uri="{FF2B5EF4-FFF2-40B4-BE49-F238E27FC236}">
                  <a16:creationId xmlns:a16="http://schemas.microsoft.com/office/drawing/2014/main" id="{CA560844-A9D9-4E23-BE94-2602DAC636EC}"/>
                </a:ext>
              </a:extLst>
            </p:cNvPr>
            <p:cNvGrpSpPr/>
            <p:nvPr/>
          </p:nvGrpSpPr>
          <p:grpSpPr>
            <a:xfrm>
              <a:off x="13480898" y="6768674"/>
              <a:ext cx="3259307" cy="2499319"/>
              <a:chOff x="316228" y="5558469"/>
              <a:chExt cx="4819877" cy="3742007"/>
            </a:xfrm>
          </p:grpSpPr>
          <p:sp>
            <p:nvSpPr>
              <p:cNvPr id="55" name="正方形/長方形 54">
                <a:extLst>
                  <a:ext uri="{FF2B5EF4-FFF2-40B4-BE49-F238E27FC236}">
                    <a16:creationId xmlns:a16="http://schemas.microsoft.com/office/drawing/2014/main" id="{1ACA2196-1639-4FE3-8195-A60878C8F9D0}"/>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en-US" altLang="ja-JP" sz="36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36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56" name="テキスト ボックス 55">
                <a:extLst>
                  <a:ext uri="{FF2B5EF4-FFF2-40B4-BE49-F238E27FC236}">
                    <a16:creationId xmlns:a16="http://schemas.microsoft.com/office/drawing/2014/main" id="{590A857C-63AE-462E-89AC-D843B178F94F}"/>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grpSp>
      <p:grpSp>
        <p:nvGrpSpPr>
          <p:cNvPr id="3" name="グループ化 2">
            <a:extLst>
              <a:ext uri="{FF2B5EF4-FFF2-40B4-BE49-F238E27FC236}">
                <a16:creationId xmlns:a16="http://schemas.microsoft.com/office/drawing/2014/main" id="{59F72888-348E-475D-A985-E7C820FD95E0}"/>
              </a:ext>
            </a:extLst>
          </p:cNvPr>
          <p:cNvGrpSpPr/>
          <p:nvPr/>
        </p:nvGrpSpPr>
        <p:grpSpPr>
          <a:xfrm>
            <a:off x="4266281" y="6710219"/>
            <a:ext cx="13086876" cy="3193143"/>
            <a:chOff x="3952431" y="1679157"/>
            <a:chExt cx="13086876" cy="3193143"/>
          </a:xfrm>
        </p:grpSpPr>
        <p:sp>
          <p:nvSpPr>
            <p:cNvPr id="81" name="矢印: 右 7">
              <a:extLst>
                <a:ext uri="{FF2B5EF4-FFF2-40B4-BE49-F238E27FC236}">
                  <a16:creationId xmlns:a16="http://schemas.microsoft.com/office/drawing/2014/main" id="{1A8EE19C-7A65-4B72-8EFC-0DF70B55F358}"/>
                </a:ext>
              </a:extLst>
            </p:cNvPr>
            <p:cNvSpPr/>
            <p:nvPr/>
          </p:nvSpPr>
          <p:spPr>
            <a:xfrm>
              <a:off x="8051783" y="2393058"/>
              <a:ext cx="5310115" cy="770016"/>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82" name="グループ化 81">
              <a:extLst>
                <a:ext uri="{FF2B5EF4-FFF2-40B4-BE49-F238E27FC236}">
                  <a16:creationId xmlns:a16="http://schemas.microsoft.com/office/drawing/2014/main" id="{610D2168-CCD8-43E7-B880-215A29174A2B}"/>
                </a:ext>
              </a:extLst>
            </p:cNvPr>
            <p:cNvGrpSpPr/>
            <p:nvPr/>
          </p:nvGrpSpPr>
          <p:grpSpPr>
            <a:xfrm>
              <a:off x="4171676" y="2020173"/>
              <a:ext cx="3761879" cy="2499319"/>
              <a:chOff x="316228" y="5558469"/>
              <a:chExt cx="4819877" cy="3742007"/>
            </a:xfrm>
          </p:grpSpPr>
          <p:sp>
            <p:nvSpPr>
              <p:cNvPr id="83" name="正方形/長方形 82">
                <a:extLst>
                  <a:ext uri="{FF2B5EF4-FFF2-40B4-BE49-F238E27FC236}">
                    <a16:creationId xmlns:a16="http://schemas.microsoft.com/office/drawing/2014/main" id="{55890363-E900-417C-8EB9-AC9EB27B3A19}"/>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en-US" altLang="ja-JP" sz="3600" dirty="0">
                    <a:latin typeface="M+ 1c light" panose="020B0403020204020204" pitchFamily="50" charset="-128"/>
                    <a:ea typeface="M+ 1c light" panose="020B0403020204020204" pitchFamily="50" charset="-128"/>
                    <a:cs typeface="M+ 1c light" panose="020B0403020204020204" pitchFamily="50" charset="-128"/>
                  </a:rPr>
                  <a:t>Application</a:t>
                </a:r>
                <a:endParaRPr kumimoji="1" lang="ja-JP" altLang="en-US" sz="36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84" name="テキスト ボックス 83">
                <a:extLst>
                  <a:ext uri="{FF2B5EF4-FFF2-40B4-BE49-F238E27FC236}">
                    <a16:creationId xmlns:a16="http://schemas.microsoft.com/office/drawing/2014/main" id="{7B039F3B-CECA-4FDF-894C-A5F1DC79CB20}"/>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85" name="矢印: 左 84">
              <a:extLst>
                <a:ext uri="{FF2B5EF4-FFF2-40B4-BE49-F238E27FC236}">
                  <a16:creationId xmlns:a16="http://schemas.microsoft.com/office/drawing/2014/main" id="{2C616966-EE05-4603-BDF1-34160075CC95}"/>
                </a:ext>
              </a:extLst>
            </p:cNvPr>
            <p:cNvSpPr/>
            <p:nvPr/>
          </p:nvSpPr>
          <p:spPr>
            <a:xfrm>
              <a:off x="8013031" y="3265239"/>
              <a:ext cx="5343173" cy="770016"/>
            </a:xfrm>
            <a:prstGeom prst="lef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86" name="グループ化 85">
              <a:extLst>
                <a:ext uri="{FF2B5EF4-FFF2-40B4-BE49-F238E27FC236}">
                  <a16:creationId xmlns:a16="http://schemas.microsoft.com/office/drawing/2014/main" id="{8D52D5D9-A5A9-4599-A5E9-3C8AA3F3ACBB}"/>
                </a:ext>
              </a:extLst>
            </p:cNvPr>
            <p:cNvGrpSpPr/>
            <p:nvPr/>
          </p:nvGrpSpPr>
          <p:grpSpPr>
            <a:xfrm>
              <a:off x="8803677" y="2034012"/>
              <a:ext cx="3761879" cy="2499319"/>
              <a:chOff x="6498079" y="5399314"/>
              <a:chExt cx="5255202" cy="3570049"/>
            </a:xfrm>
          </p:grpSpPr>
          <p:sp>
            <p:nvSpPr>
              <p:cNvPr id="87" name="思考の吹き出し: 雲形 86">
                <a:extLst>
                  <a:ext uri="{FF2B5EF4-FFF2-40B4-BE49-F238E27FC236}">
                    <a16:creationId xmlns:a16="http://schemas.microsoft.com/office/drawing/2014/main" id="{FFB45AA9-8A5A-4DB4-B5F9-F13272B99639}"/>
                  </a:ext>
                </a:extLst>
              </p:cNvPr>
              <p:cNvSpPr/>
              <p:nvPr/>
            </p:nvSpPr>
            <p:spPr>
              <a:xfrm>
                <a:off x="6498079" y="5399314"/>
                <a:ext cx="5255202" cy="3570049"/>
              </a:xfrm>
              <a:prstGeom prst="cloudCallout">
                <a:avLst>
                  <a:gd name="adj1" fmla="val -1129"/>
                  <a:gd name="adj2" fmla="val -6215"/>
                </a:avLst>
              </a:prstGeom>
              <a:ln/>
            </p:spPr>
            <p:style>
              <a:lnRef idx="1">
                <a:schemeClr val="accent2"/>
              </a:lnRef>
              <a:fillRef idx="3">
                <a:schemeClr val="accent2"/>
              </a:fillRef>
              <a:effectRef idx="2">
                <a:schemeClr val="accent2"/>
              </a:effectRef>
              <a:fontRef idx="minor">
                <a:schemeClr val="lt1"/>
              </a:fontRef>
            </p:style>
            <p:txBody>
              <a:bodyPr lIns="0" tIns="0" rIns="0" bIns="0" rtlCol="0" anchor="ctr"/>
              <a:lstStyle/>
              <a:p>
                <a:pPr algn="ctr"/>
                <a:r>
                  <a:rPr kumimoji="1" lang="ja-JP" altLang="en-US" sz="3200">
                    <a:latin typeface="M+ 1c light" panose="020B0403020204020204" pitchFamily="50" charset="-128"/>
                    <a:ea typeface="M+ 1c light" panose="020B0403020204020204" pitchFamily="50" charset="-128"/>
                    <a:cs typeface="M+ 1c light" panose="020B0403020204020204" pitchFamily="50" charset="-128"/>
                  </a:rPr>
                  <a:t>コントラクト</a:t>
                </a:r>
              </a:p>
            </p:txBody>
          </p:sp>
          <p:sp>
            <p:nvSpPr>
              <p:cNvPr id="88" name="テキスト ボックス 87">
                <a:extLst>
                  <a:ext uri="{FF2B5EF4-FFF2-40B4-BE49-F238E27FC236}">
                    <a16:creationId xmlns:a16="http://schemas.microsoft.com/office/drawing/2014/main" id="{2C706BC0-2252-438E-B160-12D0EE70DBB8}"/>
                  </a:ext>
                </a:extLst>
              </p:cNvPr>
              <p:cNvSpPr txBox="1"/>
              <p:nvPr/>
            </p:nvSpPr>
            <p:spPr>
              <a:xfrm>
                <a:off x="7906528" y="5941104"/>
                <a:ext cx="1888051" cy="447337"/>
              </a:xfrm>
              <a:prstGeom prst="rect">
                <a:avLst/>
              </a:prstGeom>
              <a:noFill/>
            </p:spPr>
            <p:txBody>
              <a:bodyPr wrap="none" rtlCol="0">
                <a:spAutoFit/>
              </a:bodyPr>
              <a:lstStyle/>
              <a:p>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抽象概念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sp>
          <p:nvSpPr>
            <p:cNvPr id="89" name="矢印: 右 7">
              <a:extLst>
                <a:ext uri="{FF2B5EF4-FFF2-40B4-BE49-F238E27FC236}">
                  <a16:creationId xmlns:a16="http://schemas.microsoft.com/office/drawing/2014/main" id="{D491651D-E0A1-4842-B09B-E87CA83E6409}"/>
                </a:ext>
              </a:extLst>
            </p:cNvPr>
            <p:cNvSpPr/>
            <p:nvPr/>
          </p:nvSpPr>
          <p:spPr>
            <a:xfrm>
              <a:off x="3952431" y="1679157"/>
              <a:ext cx="8827771" cy="3193143"/>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sp>
          <p:nvSpPr>
            <p:cNvPr id="90" name="矢印: 右 7">
              <a:extLst>
                <a:ext uri="{FF2B5EF4-FFF2-40B4-BE49-F238E27FC236}">
                  <a16:creationId xmlns:a16="http://schemas.microsoft.com/office/drawing/2014/main" id="{5F17B0FE-8286-4967-9B90-0112FC6B3499}"/>
                </a:ext>
              </a:extLst>
            </p:cNvPr>
            <p:cNvSpPr/>
            <p:nvPr/>
          </p:nvSpPr>
          <p:spPr>
            <a:xfrm>
              <a:off x="12885965" y="1679157"/>
              <a:ext cx="4153342" cy="3167206"/>
            </a:xfrm>
            <a:prstGeom prst="rect">
              <a:avLst/>
            </a:prstGeom>
            <a:noFill/>
            <a:ln w="57150">
              <a:solidFill>
                <a:srgbClr val="C0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sz="2800">
                <a:latin typeface="M+ 1c light" panose="020B0403020203020207" pitchFamily="50" charset="-128"/>
                <a:ea typeface="M+ 1c light" panose="020B0403020203020207" pitchFamily="50" charset="-128"/>
                <a:cs typeface="M+ 1c light" panose="020B0403020203020207" pitchFamily="50" charset="-128"/>
              </a:endParaRPr>
            </a:p>
          </p:txBody>
        </p:sp>
        <p:grpSp>
          <p:nvGrpSpPr>
            <p:cNvPr id="91" name="グループ化 90">
              <a:extLst>
                <a:ext uri="{FF2B5EF4-FFF2-40B4-BE49-F238E27FC236}">
                  <a16:creationId xmlns:a16="http://schemas.microsoft.com/office/drawing/2014/main" id="{370045DB-7248-4832-ADCB-BD924EEA2536}"/>
                </a:ext>
              </a:extLst>
            </p:cNvPr>
            <p:cNvGrpSpPr/>
            <p:nvPr/>
          </p:nvGrpSpPr>
          <p:grpSpPr>
            <a:xfrm>
              <a:off x="13480898" y="2020172"/>
              <a:ext cx="3259307" cy="2499319"/>
              <a:chOff x="316228" y="5558469"/>
              <a:chExt cx="4819877" cy="3742007"/>
            </a:xfrm>
          </p:grpSpPr>
          <p:sp>
            <p:nvSpPr>
              <p:cNvPr id="92" name="正方形/長方形 91">
                <a:extLst>
                  <a:ext uri="{FF2B5EF4-FFF2-40B4-BE49-F238E27FC236}">
                    <a16:creationId xmlns:a16="http://schemas.microsoft.com/office/drawing/2014/main" id="{0E82B773-C589-4161-ACFF-E064E796CC6C}"/>
                  </a:ext>
                </a:extLst>
              </p:cNvPr>
              <p:cNvSpPr/>
              <p:nvPr/>
            </p:nvSpPr>
            <p:spPr>
              <a:xfrm>
                <a:off x="316228" y="5558469"/>
                <a:ext cx="4819877" cy="374200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kumimoji="1" lang="en-US" altLang="ja-JP" sz="3600" dirty="0">
                    <a:latin typeface="M+ 1c light" panose="020B0403020204020204" pitchFamily="50" charset="-128"/>
                    <a:ea typeface="M+ 1c light" panose="020B0403020204020204" pitchFamily="50" charset="-128"/>
                    <a:cs typeface="M+ 1c light" panose="020B0403020204020204" pitchFamily="50" charset="-128"/>
                  </a:rPr>
                  <a:t>Gateway</a:t>
                </a:r>
                <a:endParaRPr kumimoji="1" lang="ja-JP" altLang="en-US" sz="3600"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93" name="テキスト ボックス 92">
                <a:extLst>
                  <a:ext uri="{FF2B5EF4-FFF2-40B4-BE49-F238E27FC236}">
                    <a16:creationId xmlns:a16="http://schemas.microsoft.com/office/drawing/2014/main" id="{FCFD359F-D8FA-433F-9F6E-94AF3BB06BB8}"/>
                  </a:ext>
                </a:extLst>
              </p:cNvPr>
              <p:cNvSpPr txBox="1"/>
              <p:nvPr/>
            </p:nvSpPr>
            <p:spPr>
              <a:xfrm>
                <a:off x="1789370" y="5941104"/>
                <a:ext cx="1873590" cy="493481"/>
              </a:xfrm>
              <a:prstGeom prst="rect">
                <a:avLst/>
              </a:prstGeom>
              <a:noFill/>
            </p:spPr>
            <p:txBody>
              <a:bodyPr wrap="none" rtlCol="0">
                <a:spAutoFit/>
              </a:bodyPr>
              <a:lstStyle/>
              <a:p>
                <a:pPr algn="ct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&lt;&lt;</a:t>
                </a:r>
                <a:r>
                  <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具象概念</a:t>
                </a:r>
                <a:r>
                  <a:rPr kumimoji="1" lang="en-US" altLang="ja-JP" sz="2000">
                    <a:solidFill>
                      <a:schemeClr val="bg1"/>
                    </a:solidFill>
                    <a:latin typeface="M+ 1c light" panose="020B0403020203020207" pitchFamily="50" charset="-128"/>
                    <a:ea typeface="M+ 1c light" panose="020B0403020203020207" pitchFamily="50" charset="-128"/>
                    <a:cs typeface="M+ 1c light" panose="020B0403020203020207" pitchFamily="50" charset="-128"/>
                  </a:rPr>
                  <a:t>&gt;&gt;</a:t>
                </a:r>
                <a:endParaRPr kumimoji="1" lang="ja-JP" altLang="en-US" sz="2000">
                  <a:solidFill>
                    <a:schemeClr val="bg1"/>
                  </a:solidFill>
                  <a:latin typeface="M+ 1c light" panose="020B0403020203020207" pitchFamily="50" charset="-128"/>
                  <a:ea typeface="M+ 1c light" panose="020B0403020203020207" pitchFamily="50" charset="-128"/>
                  <a:cs typeface="M+ 1c light" panose="020B0403020203020207" pitchFamily="50" charset="-128"/>
                </a:endParaRPr>
              </a:p>
            </p:txBody>
          </p:sp>
        </p:grpSp>
      </p:grpSp>
      <p:sp>
        <p:nvSpPr>
          <p:cNvPr id="2" name="テキスト ボックス 1">
            <a:extLst>
              <a:ext uri="{FF2B5EF4-FFF2-40B4-BE49-F238E27FC236}">
                <a16:creationId xmlns:a16="http://schemas.microsoft.com/office/drawing/2014/main" id="{B08CA3C7-AC24-4ABC-AA0C-3895FC40534B}"/>
              </a:ext>
            </a:extLst>
          </p:cNvPr>
          <p:cNvSpPr txBox="1"/>
          <p:nvPr/>
        </p:nvSpPr>
        <p:spPr>
          <a:xfrm>
            <a:off x="1293174" y="2898950"/>
            <a:ext cx="1877437" cy="769441"/>
          </a:xfrm>
          <a:prstGeom prst="rect">
            <a:avLst/>
          </a:prstGeom>
          <a:noFill/>
        </p:spPr>
        <p:txBody>
          <a:bodyPr wrap="none" rtlCol="0">
            <a:spAutoFit/>
          </a:bodyPr>
          <a:lstStyle/>
          <a:p>
            <a:r>
              <a:rPr kumimoji="1" lang="ja-JP" altLang="en-US" sz="4400">
                <a:solidFill>
                  <a:schemeClr val="tx1">
                    <a:lumMod val="75000"/>
                    <a:lumOff val="25000"/>
                  </a:schemeClr>
                </a:solidFill>
                <a:latin typeface="+mn-ea"/>
                <a:cs typeface="Open Sans Light" panose="020B0306030504020204" pitchFamily="34" charset="0"/>
              </a:rPr>
              <a:t>変更前</a:t>
            </a:r>
          </a:p>
        </p:txBody>
      </p:sp>
      <p:sp>
        <p:nvSpPr>
          <p:cNvPr id="43" name="テキスト ボックス 42">
            <a:extLst>
              <a:ext uri="{FF2B5EF4-FFF2-40B4-BE49-F238E27FC236}">
                <a16:creationId xmlns:a16="http://schemas.microsoft.com/office/drawing/2014/main" id="{14A7A5D6-315E-4D86-AA47-2B283C60A434}"/>
              </a:ext>
            </a:extLst>
          </p:cNvPr>
          <p:cNvSpPr txBox="1"/>
          <p:nvPr/>
        </p:nvSpPr>
        <p:spPr>
          <a:xfrm>
            <a:off x="1293174" y="7502735"/>
            <a:ext cx="1877437" cy="769441"/>
          </a:xfrm>
          <a:prstGeom prst="rect">
            <a:avLst/>
          </a:prstGeom>
          <a:noFill/>
        </p:spPr>
        <p:txBody>
          <a:bodyPr wrap="none" rtlCol="0">
            <a:spAutoFit/>
          </a:bodyPr>
          <a:lstStyle/>
          <a:p>
            <a:r>
              <a:rPr kumimoji="1" lang="ja-JP" altLang="en-US" sz="4400">
                <a:solidFill>
                  <a:schemeClr val="tx1">
                    <a:lumMod val="75000"/>
                    <a:lumOff val="25000"/>
                  </a:schemeClr>
                </a:solidFill>
                <a:latin typeface="+mn-ea"/>
                <a:cs typeface="Open Sans Light" panose="020B0306030504020204" pitchFamily="34" charset="0"/>
              </a:rPr>
              <a:t>変更後</a:t>
            </a:r>
          </a:p>
        </p:txBody>
      </p:sp>
      <p:sp>
        <p:nvSpPr>
          <p:cNvPr id="44" name="二等辺三角形 43">
            <a:extLst>
              <a:ext uri="{FF2B5EF4-FFF2-40B4-BE49-F238E27FC236}">
                <a16:creationId xmlns:a16="http://schemas.microsoft.com/office/drawing/2014/main" id="{1D278F33-2B05-4EB6-96F5-1D3E63D6D5A8}"/>
              </a:ext>
            </a:extLst>
          </p:cNvPr>
          <p:cNvSpPr/>
          <p:nvPr/>
        </p:nvSpPr>
        <p:spPr>
          <a:xfrm rot="10800000">
            <a:off x="10192862" y="5172818"/>
            <a:ext cx="1233714" cy="1103085"/>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242368592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67B910-E4E0-35B3-44FA-B95877562577}"/>
            </a:ext>
          </a:extLst>
        </p:cNvPr>
        <p:cNvGrpSpPr/>
        <p:nvPr/>
      </p:nvGrpSpPr>
      <p:grpSpPr>
        <a:xfrm>
          <a:off x="0" y="0"/>
          <a:ext cx="0" cy="0"/>
          <a:chOff x="0" y="0"/>
          <a:chExt cx="0" cy="0"/>
        </a:xfrm>
      </p:grpSpPr>
      <p:sp>
        <p:nvSpPr>
          <p:cNvPr id="3" name="字幕 2">
            <a:extLst>
              <a:ext uri="{FF2B5EF4-FFF2-40B4-BE49-F238E27FC236}">
                <a16:creationId xmlns:a16="http://schemas.microsoft.com/office/drawing/2014/main" id="{4262DA86-788E-7B10-39EF-D43727DA3275}"/>
              </a:ext>
            </a:extLst>
          </p:cNvPr>
          <p:cNvSpPr>
            <a:spLocks noGrp="1"/>
          </p:cNvSpPr>
          <p:nvPr>
            <p:ph type="subTitle" idx="1"/>
          </p:nvPr>
        </p:nvSpPr>
        <p:spPr/>
        <p:txBody>
          <a:bodyPr/>
          <a:lstStyle/>
          <a:p>
            <a:r>
              <a:rPr kumimoji="1" lang="ja-JP" altLang="en-US" dirty="0"/>
              <a:t>というわけで・・・</a:t>
            </a:r>
          </a:p>
        </p:txBody>
      </p:sp>
    </p:spTree>
    <p:extLst>
      <p:ext uri="{BB962C8B-B14F-4D97-AF65-F5344CB8AC3E}">
        <p14:creationId xmlns:p14="http://schemas.microsoft.com/office/powerpoint/2010/main" val="2017447207"/>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7BACE174-177A-C04B-A526-89AE94269FAC}"/>
              </a:ext>
            </a:extLst>
          </p:cNvPr>
          <p:cNvPicPr>
            <a:picLocks noChangeAspect="1"/>
          </p:cNvPicPr>
          <p:nvPr/>
        </p:nvPicPr>
        <p:blipFill>
          <a:blip r:embed="rId3"/>
          <a:stretch>
            <a:fillRect/>
          </a:stretch>
        </p:blipFill>
        <p:spPr>
          <a:xfrm>
            <a:off x="4772025" y="1337233"/>
            <a:ext cx="9615488" cy="8371300"/>
          </a:xfrm>
          <a:prstGeom prst="rect">
            <a:avLst/>
          </a:prstGeom>
        </p:spPr>
      </p:pic>
      <p:sp>
        <p:nvSpPr>
          <p:cNvPr id="4" name="タイトル 3">
            <a:extLst>
              <a:ext uri="{FF2B5EF4-FFF2-40B4-BE49-F238E27FC236}">
                <a16:creationId xmlns:a16="http://schemas.microsoft.com/office/drawing/2014/main" id="{8235EEC0-E0D8-42E7-A865-313EB39DCFC0}"/>
              </a:ext>
            </a:extLst>
          </p:cNvPr>
          <p:cNvSpPr>
            <a:spLocks noGrp="1"/>
          </p:cNvSpPr>
          <p:nvPr>
            <p:ph type="title"/>
          </p:nvPr>
        </p:nvSpPr>
        <p:spPr/>
        <p:txBody>
          <a:bodyPr/>
          <a:lstStyle/>
          <a:p>
            <a:r>
              <a:rPr kumimoji="1" lang="ja-JP" altLang="en-US"/>
              <a:t>クラス図</a:t>
            </a:r>
          </a:p>
        </p:txBody>
      </p:sp>
      <p:sp>
        <p:nvSpPr>
          <p:cNvPr id="20" name="円: 塗りつぶしなし 19">
            <a:extLst>
              <a:ext uri="{FF2B5EF4-FFF2-40B4-BE49-F238E27FC236}">
                <a16:creationId xmlns:a16="http://schemas.microsoft.com/office/drawing/2014/main" id="{84D603DC-6B16-4565-6200-157C0C745B7A}"/>
              </a:ext>
            </a:extLst>
          </p:cNvPr>
          <p:cNvSpPr/>
          <p:nvPr/>
        </p:nvSpPr>
        <p:spPr>
          <a:xfrm>
            <a:off x="9877293" y="4077094"/>
            <a:ext cx="2596896" cy="1897380"/>
          </a:xfrm>
          <a:prstGeom prst="donut">
            <a:avLst>
              <a:gd name="adj" fmla="val 5341"/>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15947708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84AB9C-DB0B-3E10-E71E-D7AAB1A19DB5}"/>
            </a:ext>
          </a:extLst>
        </p:cNvPr>
        <p:cNvGrpSpPr/>
        <p:nvPr/>
      </p:nvGrpSpPr>
      <p:grpSpPr>
        <a:xfrm>
          <a:off x="0" y="0"/>
          <a:ext cx="0" cy="0"/>
          <a:chOff x="0" y="0"/>
          <a:chExt cx="0" cy="0"/>
        </a:xfrm>
      </p:grpSpPr>
      <p:pic>
        <p:nvPicPr>
          <p:cNvPr id="5" name="図 4">
            <a:extLst>
              <a:ext uri="{FF2B5EF4-FFF2-40B4-BE49-F238E27FC236}">
                <a16:creationId xmlns:a16="http://schemas.microsoft.com/office/drawing/2014/main" id="{7C082A91-3DFD-0358-24B5-6DB78BCC3850}"/>
              </a:ext>
            </a:extLst>
          </p:cNvPr>
          <p:cNvPicPr>
            <a:picLocks noChangeAspect="1"/>
          </p:cNvPicPr>
          <p:nvPr/>
        </p:nvPicPr>
        <p:blipFill>
          <a:blip r:embed="rId3"/>
          <a:stretch>
            <a:fillRect/>
          </a:stretch>
        </p:blipFill>
        <p:spPr>
          <a:xfrm>
            <a:off x="4772025" y="1337233"/>
            <a:ext cx="9615488" cy="8371300"/>
          </a:xfrm>
          <a:prstGeom prst="rect">
            <a:avLst/>
          </a:prstGeom>
        </p:spPr>
      </p:pic>
      <p:sp>
        <p:nvSpPr>
          <p:cNvPr id="4" name="タイトル 3">
            <a:extLst>
              <a:ext uri="{FF2B5EF4-FFF2-40B4-BE49-F238E27FC236}">
                <a16:creationId xmlns:a16="http://schemas.microsoft.com/office/drawing/2014/main" id="{1AA9625A-2393-9D8B-3268-3631A4E2511F}"/>
              </a:ext>
            </a:extLst>
          </p:cNvPr>
          <p:cNvSpPr>
            <a:spLocks noGrp="1"/>
          </p:cNvSpPr>
          <p:nvPr>
            <p:ph type="title"/>
          </p:nvPr>
        </p:nvSpPr>
        <p:spPr/>
        <p:txBody>
          <a:bodyPr/>
          <a:lstStyle/>
          <a:p>
            <a:r>
              <a:rPr kumimoji="1" lang="ja-JP" altLang="en-US"/>
              <a:t>クラス図</a:t>
            </a:r>
          </a:p>
        </p:txBody>
      </p:sp>
      <p:sp>
        <p:nvSpPr>
          <p:cNvPr id="2" name="乗算記号 1">
            <a:extLst>
              <a:ext uri="{FF2B5EF4-FFF2-40B4-BE49-F238E27FC236}">
                <a16:creationId xmlns:a16="http://schemas.microsoft.com/office/drawing/2014/main" id="{22BA6535-745C-CB47-2844-271867961887}"/>
              </a:ext>
            </a:extLst>
          </p:cNvPr>
          <p:cNvSpPr/>
          <p:nvPr/>
        </p:nvSpPr>
        <p:spPr>
          <a:xfrm>
            <a:off x="8788057" y="5020950"/>
            <a:ext cx="896112" cy="914400"/>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3" name="乗算記号 2">
            <a:extLst>
              <a:ext uri="{FF2B5EF4-FFF2-40B4-BE49-F238E27FC236}">
                <a16:creationId xmlns:a16="http://schemas.microsoft.com/office/drawing/2014/main" id="{7DD1DB70-D53C-B6E2-5074-581296BBEA42}"/>
              </a:ext>
            </a:extLst>
          </p:cNvPr>
          <p:cNvSpPr/>
          <p:nvPr/>
        </p:nvSpPr>
        <p:spPr>
          <a:xfrm>
            <a:off x="9990391" y="3697111"/>
            <a:ext cx="896112" cy="914400"/>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
        <p:nvSpPr>
          <p:cNvPr id="6" name="乗算記号 5">
            <a:extLst>
              <a:ext uri="{FF2B5EF4-FFF2-40B4-BE49-F238E27FC236}">
                <a16:creationId xmlns:a16="http://schemas.microsoft.com/office/drawing/2014/main" id="{E718C798-C887-2EB4-F4B5-C200E4F0D182}"/>
              </a:ext>
            </a:extLst>
          </p:cNvPr>
          <p:cNvSpPr/>
          <p:nvPr/>
        </p:nvSpPr>
        <p:spPr>
          <a:xfrm>
            <a:off x="8070576" y="5319972"/>
            <a:ext cx="896112" cy="914400"/>
          </a:xfrm>
          <a:prstGeom prst="mathMultiply">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326937297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0BDBD8E8-7829-9341-2313-FC9125B6E2A2}"/>
              </a:ext>
            </a:extLst>
          </p:cNvPr>
          <p:cNvPicPr>
            <a:picLocks noChangeAspect="1"/>
          </p:cNvPicPr>
          <p:nvPr/>
        </p:nvPicPr>
        <p:blipFill>
          <a:blip r:embed="rId3"/>
          <a:stretch>
            <a:fillRect/>
          </a:stretch>
        </p:blipFill>
        <p:spPr>
          <a:xfrm>
            <a:off x="4330130" y="1340679"/>
            <a:ext cx="9627739" cy="8381965"/>
          </a:xfrm>
          <a:prstGeom prst="rect">
            <a:avLst/>
          </a:prstGeom>
        </p:spPr>
      </p:pic>
      <p:sp>
        <p:nvSpPr>
          <p:cNvPr id="4" name="タイトル 3">
            <a:extLst>
              <a:ext uri="{FF2B5EF4-FFF2-40B4-BE49-F238E27FC236}">
                <a16:creationId xmlns:a16="http://schemas.microsoft.com/office/drawing/2014/main" id="{8235EEC0-E0D8-42E7-A865-313EB39DCFC0}"/>
              </a:ext>
            </a:extLst>
          </p:cNvPr>
          <p:cNvSpPr>
            <a:spLocks noGrp="1"/>
          </p:cNvSpPr>
          <p:nvPr>
            <p:ph type="title"/>
          </p:nvPr>
        </p:nvSpPr>
        <p:spPr/>
        <p:txBody>
          <a:bodyPr/>
          <a:lstStyle/>
          <a:p>
            <a:r>
              <a:rPr kumimoji="1" lang="ja-JP" altLang="en-US"/>
              <a:t>クラス図</a:t>
            </a:r>
          </a:p>
        </p:txBody>
      </p:sp>
      <p:sp>
        <p:nvSpPr>
          <p:cNvPr id="8" name="円: 塗りつぶしなし 7">
            <a:extLst>
              <a:ext uri="{FF2B5EF4-FFF2-40B4-BE49-F238E27FC236}">
                <a16:creationId xmlns:a16="http://schemas.microsoft.com/office/drawing/2014/main" id="{22C1F3FA-7904-8827-8587-4329FC5C8348}"/>
              </a:ext>
            </a:extLst>
          </p:cNvPr>
          <p:cNvSpPr/>
          <p:nvPr/>
        </p:nvSpPr>
        <p:spPr>
          <a:xfrm>
            <a:off x="8996553" y="3830612"/>
            <a:ext cx="768096" cy="749808"/>
          </a:xfrm>
          <a:prstGeom prst="donu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9" name="円: 塗りつぶしなし 8">
            <a:extLst>
              <a:ext uri="{FF2B5EF4-FFF2-40B4-BE49-F238E27FC236}">
                <a16:creationId xmlns:a16="http://schemas.microsoft.com/office/drawing/2014/main" id="{C965BDB9-CD5D-E279-478D-8AF5836BC67A}"/>
              </a:ext>
            </a:extLst>
          </p:cNvPr>
          <p:cNvSpPr/>
          <p:nvPr/>
        </p:nvSpPr>
        <p:spPr>
          <a:xfrm>
            <a:off x="8612505" y="4580420"/>
            <a:ext cx="768096" cy="749808"/>
          </a:xfrm>
          <a:prstGeom prst="donu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10" name="円: 塗りつぶしなし 9">
            <a:extLst>
              <a:ext uri="{FF2B5EF4-FFF2-40B4-BE49-F238E27FC236}">
                <a16:creationId xmlns:a16="http://schemas.microsoft.com/office/drawing/2014/main" id="{D5C8D60B-BBE5-1C2C-241A-117191BF77C4}"/>
              </a:ext>
            </a:extLst>
          </p:cNvPr>
          <p:cNvSpPr/>
          <p:nvPr/>
        </p:nvSpPr>
        <p:spPr>
          <a:xfrm>
            <a:off x="10017824" y="3673450"/>
            <a:ext cx="768096" cy="749808"/>
          </a:xfrm>
          <a:prstGeom prst="donu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
        <p:nvSpPr>
          <p:cNvPr id="17" name="円: 塗りつぶしなし 16">
            <a:extLst>
              <a:ext uri="{FF2B5EF4-FFF2-40B4-BE49-F238E27FC236}">
                <a16:creationId xmlns:a16="http://schemas.microsoft.com/office/drawing/2014/main" id="{AD988855-53AB-15B6-4CAC-5F662BF5256D}"/>
              </a:ext>
            </a:extLst>
          </p:cNvPr>
          <p:cNvSpPr/>
          <p:nvPr/>
        </p:nvSpPr>
        <p:spPr>
          <a:xfrm>
            <a:off x="9824942" y="6001275"/>
            <a:ext cx="768096" cy="749808"/>
          </a:xfrm>
          <a:prstGeom prst="donu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M+ 1c light" panose="020B0403020204020204" pitchFamily="50" charset="-128"/>
              <a:ea typeface="M+ 1c light" panose="020B0403020204020204" pitchFamily="50" charset="-128"/>
              <a:cs typeface="M+ 1c light" panose="020B0403020204020204" pitchFamily="50" charset="-128"/>
            </a:endParaRPr>
          </a:p>
        </p:txBody>
      </p:sp>
    </p:spTree>
    <p:extLst>
      <p:ext uri="{BB962C8B-B14F-4D97-AF65-F5344CB8AC3E}">
        <p14:creationId xmlns:p14="http://schemas.microsoft.com/office/powerpoint/2010/main" val="1003360611"/>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ABB74B-EC32-817F-C962-AEE0B037D775}"/>
            </a:ext>
          </a:extLst>
        </p:cNvPr>
        <p:cNvGrpSpPr/>
        <p:nvPr/>
      </p:nvGrpSpPr>
      <p:grpSpPr>
        <a:xfrm>
          <a:off x="0" y="0"/>
          <a:ext cx="0" cy="0"/>
          <a:chOff x="0" y="0"/>
          <a:chExt cx="0" cy="0"/>
        </a:xfrm>
      </p:grpSpPr>
      <p:pic>
        <p:nvPicPr>
          <p:cNvPr id="7" name="図 6">
            <a:extLst>
              <a:ext uri="{FF2B5EF4-FFF2-40B4-BE49-F238E27FC236}">
                <a16:creationId xmlns:a16="http://schemas.microsoft.com/office/drawing/2014/main" id="{C8FEEF5C-8A2D-7EF0-461F-14CC4E988EE4}"/>
              </a:ext>
            </a:extLst>
          </p:cNvPr>
          <p:cNvPicPr>
            <a:picLocks noChangeAspect="1"/>
          </p:cNvPicPr>
          <p:nvPr/>
        </p:nvPicPr>
        <p:blipFill>
          <a:blip r:embed="rId3"/>
          <a:stretch>
            <a:fillRect/>
          </a:stretch>
        </p:blipFill>
        <p:spPr>
          <a:xfrm>
            <a:off x="4330130" y="1340679"/>
            <a:ext cx="9627739" cy="8381965"/>
          </a:xfrm>
          <a:prstGeom prst="rect">
            <a:avLst/>
          </a:prstGeom>
        </p:spPr>
      </p:pic>
      <p:sp>
        <p:nvSpPr>
          <p:cNvPr id="4" name="タイトル 3">
            <a:extLst>
              <a:ext uri="{FF2B5EF4-FFF2-40B4-BE49-F238E27FC236}">
                <a16:creationId xmlns:a16="http://schemas.microsoft.com/office/drawing/2014/main" id="{05317CEF-C404-D487-BDCD-C437248C77D1}"/>
              </a:ext>
            </a:extLst>
          </p:cNvPr>
          <p:cNvSpPr>
            <a:spLocks noGrp="1"/>
          </p:cNvSpPr>
          <p:nvPr>
            <p:ph type="title"/>
          </p:nvPr>
        </p:nvSpPr>
        <p:spPr/>
        <p:txBody>
          <a:bodyPr/>
          <a:lstStyle/>
          <a:p>
            <a:r>
              <a:rPr kumimoji="1" lang="ja-JP" altLang="en-US"/>
              <a:t>クラス図</a:t>
            </a:r>
          </a:p>
        </p:txBody>
      </p:sp>
      <p:sp>
        <p:nvSpPr>
          <p:cNvPr id="2" name="矢印: 左右 1">
            <a:extLst>
              <a:ext uri="{FF2B5EF4-FFF2-40B4-BE49-F238E27FC236}">
                <a16:creationId xmlns:a16="http://schemas.microsoft.com/office/drawing/2014/main" id="{94FFAADC-BCFD-A940-3003-65CB165284E3}"/>
              </a:ext>
            </a:extLst>
          </p:cNvPr>
          <p:cNvSpPr/>
          <p:nvPr/>
        </p:nvSpPr>
        <p:spPr>
          <a:xfrm>
            <a:off x="7343774" y="5357813"/>
            <a:ext cx="2993231" cy="716773"/>
          </a:xfrm>
          <a:prstGeom prst="left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latin typeface="M+ 1c light" panose="020B0403020204020204" pitchFamily="50" charset="-128"/>
                <a:ea typeface="M+ 1c light" panose="020B0403020204020204" pitchFamily="50" charset="-128"/>
                <a:cs typeface="M+ 1c light" panose="020B0403020204020204" pitchFamily="50" charset="-128"/>
              </a:rPr>
              <a:t>循環参照</a:t>
            </a:r>
          </a:p>
        </p:txBody>
      </p:sp>
    </p:spTree>
    <p:extLst>
      <p:ext uri="{BB962C8B-B14F-4D97-AF65-F5344CB8AC3E}">
        <p14:creationId xmlns:p14="http://schemas.microsoft.com/office/powerpoint/2010/main" val="2093057619"/>
      </p:ext>
    </p:extLst>
  </p:cSld>
  <p:clrMapOvr>
    <a:masterClrMapping/>
  </p:clrMapOvr>
</p:sld>
</file>

<file path=ppt/theme/theme1.xml><?xml version="1.0" encoding="utf-8"?>
<a:theme xmlns:a="http://schemas.openxmlformats.org/drawingml/2006/main" name="1_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 1c light">
      <a:majorFont>
        <a:latin typeface="M+ 1c light"/>
        <a:ea typeface="M+ 1c light"/>
        <a:cs typeface=""/>
      </a:majorFont>
      <a:minorFont>
        <a:latin typeface="M+ 1c light"/>
        <a:ea typeface="M+ 1c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デザインの設定">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M+ 1c light">
      <a:majorFont>
        <a:latin typeface="M+ 1c light"/>
        <a:ea typeface="M+ 1c light"/>
        <a:cs typeface=""/>
      </a:majorFont>
      <a:minorFont>
        <a:latin typeface="M+ 1c light"/>
        <a:ea typeface="M+ 1c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No Head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M+ 1c light">
      <a:majorFont>
        <a:latin typeface="M+ 1c light"/>
        <a:ea typeface="M+ 1c light"/>
        <a:cs typeface=""/>
      </a:majorFont>
      <a:minorFont>
        <a:latin typeface="M+ 1c light"/>
        <a:ea typeface="M+ 1c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00B0F0"/>
        </a:solidFill>
        <a:ln>
          <a:noFill/>
        </a:ln>
      </a:spPr>
      <a:bodyPr rtlCol="0" anchor="ctr"/>
      <a:lstStyle>
        <a:defPPr algn="ctr">
          <a:defRPr kumimoji="1" dirty="0" smtClean="0">
            <a:latin typeface="M+ 1c light" panose="020B0403020204020204" pitchFamily="50" charset="-128"/>
            <a:ea typeface="M+ 1c light" panose="020B0403020204020204" pitchFamily="50" charset="-128"/>
            <a:cs typeface="M+ 1c light" panose="020B0403020204020204" pitchFamily="50" charset="-128"/>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smtClean="0">
            <a:solidFill>
              <a:schemeClr val="tx1">
                <a:lumMod val="75000"/>
                <a:lumOff val="25000"/>
              </a:schemeClr>
            </a:solidFill>
            <a:latin typeface="Open Sans Light" panose="020B0306030504020204" pitchFamily="34" charset="0"/>
            <a:ea typeface="Open Sans Light" panose="020B0306030504020204" pitchFamily="34" charset="0"/>
            <a:cs typeface="Open Sans Light" panose="020B0306030504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3588</TotalTime>
  <Words>13080</Words>
  <Application>Microsoft Office PowerPoint</Application>
  <PresentationFormat>ユーザー設定</PresentationFormat>
  <Paragraphs>2214</Paragraphs>
  <Slides>230</Slides>
  <Notes>230</Notes>
  <HiddenSlides>0</HiddenSlides>
  <MMClips>0</MMClips>
  <ScaleCrop>false</ScaleCrop>
  <HeadingPairs>
    <vt:vector size="6" baseType="variant">
      <vt:variant>
        <vt:lpstr>使用されているフォント</vt:lpstr>
      </vt:variant>
      <vt:variant>
        <vt:i4>10</vt:i4>
      </vt:variant>
      <vt:variant>
        <vt:lpstr>テーマ</vt:lpstr>
      </vt:variant>
      <vt:variant>
        <vt:i4>3</vt:i4>
      </vt:variant>
      <vt:variant>
        <vt:lpstr>スライド タイトル</vt:lpstr>
      </vt:variant>
      <vt:variant>
        <vt:i4>230</vt:i4>
      </vt:variant>
    </vt:vector>
  </HeadingPairs>
  <TitlesOfParts>
    <vt:vector size="243" baseType="lpstr">
      <vt:lpstr>Aller Light</vt:lpstr>
      <vt:lpstr>Bebas Neue Bold</vt:lpstr>
      <vt:lpstr>M+ 1c light</vt:lpstr>
      <vt:lpstr>M+ 1c light 本文</vt:lpstr>
      <vt:lpstr>M+ 2p light</vt:lpstr>
      <vt:lpstr>Arial</vt:lpstr>
      <vt:lpstr>Calibri</vt:lpstr>
      <vt:lpstr>Consolas</vt:lpstr>
      <vt:lpstr>Open Sans Light</vt:lpstr>
      <vt:lpstr>Wingdings</vt:lpstr>
      <vt:lpstr>1_デザインの設定</vt:lpstr>
      <vt:lpstr>デザインの設定</vt:lpstr>
      <vt:lpstr>No Header</vt:lpstr>
      <vt:lpstr>世界一わかりやすいClean Architecture</vt:lpstr>
      <vt:lpstr>Easiest Clean Architecture</vt:lpstr>
      <vt:lpstr>Goals of this session</vt:lpstr>
      <vt:lpstr>Easiest Clean Architecture</vt:lpstr>
      <vt:lpstr>Overview</vt:lpstr>
      <vt:lpstr>Easiest Clean Architecture</vt:lpstr>
      <vt:lpstr>注意事項</vt:lpstr>
      <vt:lpstr>異論・反論大歓迎</vt:lpstr>
      <vt:lpstr>Easiest Clean Architecture</vt:lpstr>
      <vt:lpstr>About Me</vt:lpstr>
      <vt:lpstr>Easiest Clean Architecture</vt:lpstr>
      <vt:lpstr>ブログ</vt:lpstr>
      <vt:lpstr>Easiest Clean Architecture</vt:lpstr>
      <vt:lpstr>Clean Architectureといえば・・・</vt:lpstr>
      <vt:lpstr>PowerPoint プレゼンテーション</vt:lpstr>
      <vt:lpstr>ひとつ目の誤解</vt:lpstr>
      <vt:lpstr>ふたつ目の誤解</vt:lpstr>
      <vt:lpstr>PowerPoint プレゼンテーション</vt:lpstr>
      <vt:lpstr>本当に大切なことは一つだけ</vt:lpstr>
      <vt:lpstr>実現手段の図示</vt:lpstr>
      <vt:lpstr>PowerPoint プレゼンテーション</vt:lpstr>
      <vt:lpstr>PowerPoint プレゼンテーション</vt:lpstr>
      <vt:lpstr>Clean Architecture 発表前夜</vt:lpstr>
      <vt:lpstr>Clean Architectureの図は・・・</vt:lpstr>
      <vt:lpstr>あくまで例示であると取れる記載もある</vt:lpstr>
      <vt:lpstr>すべてが同一アーキテクチャに帰結するとすれば</vt:lpstr>
      <vt:lpstr>あの図は・・・</vt:lpstr>
      <vt:lpstr>著者は明言しています</vt:lpstr>
      <vt:lpstr>PowerPoint プレゼンテーション</vt:lpstr>
      <vt:lpstr>誤解を恐れず言えば・・・</vt:lpstr>
      <vt:lpstr>誤解を恐れず言えば・・・</vt:lpstr>
      <vt:lpstr>目的とは</vt:lpstr>
      <vt:lpstr>一読の価値あり</vt:lpstr>
      <vt:lpstr>Easiest Clean Architecture</vt:lpstr>
      <vt:lpstr>おさえるべき三つのこと</vt:lpstr>
      <vt:lpstr>おさえるべき三つのこと</vt:lpstr>
      <vt:lpstr>おさえるべき三つのこと</vt:lpstr>
      <vt:lpstr>Easiest Clean Architecture</vt:lpstr>
      <vt:lpstr>Application Overview</vt:lpstr>
      <vt:lpstr>Easiest Clean Architecture</vt:lpstr>
      <vt:lpstr>コンポーネント図</vt:lpstr>
      <vt:lpstr>クラス図</vt:lpstr>
      <vt:lpstr>クラス図</vt:lpstr>
      <vt:lpstr>クラス図</vt:lpstr>
      <vt:lpstr>シーケンス図</vt:lpstr>
      <vt:lpstr>シーケンス図</vt:lpstr>
      <vt:lpstr>シーケンス図</vt:lpstr>
      <vt:lpstr>PowerPoint プレゼンテーション</vt:lpstr>
      <vt:lpstr>柔軟性と安定度</vt:lpstr>
      <vt:lpstr>PowerPoint プレゼンテーション</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PowerPoint プレゼンテーション</vt:lpstr>
      <vt:lpstr>依存関係による安定度と柔軟性のトレードオフ</vt:lpstr>
      <vt:lpstr>依存関係による安定度と柔軟性のトレードオフ</vt:lpstr>
      <vt:lpstr>PowerPoint プレゼンテーション</vt:lpstr>
      <vt:lpstr>柔軟性と安定度</vt:lpstr>
      <vt:lpstr>PowerPoint プレゼンテーション</vt:lpstr>
      <vt:lpstr>柔軟性と安定度</vt:lpstr>
      <vt:lpstr>PowerPoint プレゼンテーション</vt:lpstr>
      <vt:lpstr>Application Overview</vt:lpstr>
      <vt:lpstr>柔軟性と安定度</vt:lpstr>
      <vt:lpstr>柔軟性と安定度</vt:lpstr>
      <vt:lpstr>柔軟性と安定度</vt:lpstr>
      <vt:lpstr>Easiest Clean Architecture</vt:lpstr>
      <vt:lpstr>柔軟性と安定度</vt:lpstr>
      <vt:lpstr>PowerPoint プレゼンテーション</vt:lpstr>
      <vt:lpstr>柔軟性と安定度</vt:lpstr>
      <vt:lpstr>Easiest Clean Architecture</vt:lpstr>
      <vt:lpstr>制御の流れと依存関係の分離</vt:lpstr>
      <vt:lpstr>PowerPoint プレゼンテーション</vt:lpstr>
      <vt:lpstr>制御の流れと依存関係の分離</vt:lpstr>
      <vt:lpstr>契約の文脈をコントロールする</vt:lpstr>
      <vt:lpstr>契約の文脈をコントロールする</vt:lpstr>
      <vt:lpstr>契約の文脈をコントロールする</vt:lpstr>
      <vt:lpstr>PowerPoint プレゼンテーション</vt:lpstr>
      <vt:lpstr>柔軟性と安定度</vt:lpstr>
      <vt:lpstr>クラス図</vt:lpstr>
      <vt:lpstr>クラス図</vt:lpstr>
      <vt:lpstr>シーケンス図</vt:lpstr>
      <vt:lpstr>クラス図</vt:lpstr>
      <vt:lpstr>クラス図</vt:lpstr>
      <vt:lpstr>PowerPoint プレゼンテーション</vt:lpstr>
      <vt:lpstr>PowerPoint プレゼンテーション</vt:lpstr>
      <vt:lpstr>クラス図</vt:lpstr>
      <vt:lpstr>PowerPoint プレゼンテーション</vt:lpstr>
      <vt:lpstr>契約の文脈をコントロールする</vt:lpstr>
      <vt:lpstr>契約の文脈をコントロールする</vt:lpstr>
      <vt:lpstr>PowerPoint プレゼンテーション</vt:lpstr>
      <vt:lpstr>クラス図</vt:lpstr>
      <vt:lpstr>クラス図</vt:lpstr>
      <vt:lpstr>クラス図</vt:lpstr>
      <vt:lpstr>クラス図</vt:lpstr>
      <vt:lpstr>クラス図</vt:lpstr>
      <vt:lpstr>クラス図</vt:lpstr>
      <vt:lpstr>クラス図</vt:lpstr>
      <vt:lpstr>クラス図</vt:lpstr>
      <vt:lpstr>PowerPoint プレゼンテーション</vt:lpstr>
      <vt:lpstr>クラス図</vt:lpstr>
      <vt:lpstr>クラス図</vt:lpstr>
      <vt:lpstr>制御の流れと依存関係の分離</vt:lpstr>
      <vt:lpstr>クラス図</vt:lpstr>
      <vt:lpstr>クラス図</vt:lpstr>
      <vt:lpstr>クラス図</vt:lpstr>
      <vt:lpstr>コンポーネント図</vt:lpstr>
      <vt:lpstr>アプリケーション構造</vt:lpstr>
      <vt:lpstr>おさえるべき三つのこと</vt:lpstr>
      <vt:lpstr>PowerPoint プレゼンテーション</vt:lpstr>
      <vt:lpstr>Application Overview</vt:lpstr>
      <vt:lpstr>コンテキストマップ</vt:lpstr>
      <vt:lpstr>コンテキストマップ</vt:lpstr>
      <vt:lpstr>コンテキストマップ</vt:lpstr>
      <vt:lpstr>コンテキストマップ</vt:lpstr>
      <vt:lpstr>コンテキストマップ</vt:lpstr>
      <vt:lpstr>コンテキストマップ</vt:lpstr>
      <vt:lpstr>Easiest Clean Architecture</vt:lpstr>
      <vt:lpstr>ソフトウェアのフラクタル</vt:lpstr>
      <vt:lpstr>ソフトウェアのフラクタル</vt:lpstr>
      <vt:lpstr>ソフトウェアのフラクタル</vt:lpstr>
      <vt:lpstr>ソフトウェアのフラクタル</vt:lpstr>
      <vt:lpstr>アプリケーション構造</vt:lpstr>
      <vt:lpstr>コンテキストマップ</vt:lpstr>
      <vt:lpstr>コンテキストマップ</vt:lpstr>
      <vt:lpstr>PowerPoint プレゼンテーション</vt:lpstr>
      <vt:lpstr>Easiest Clean Architecture</vt:lpstr>
      <vt:lpstr>PowerPoint プレゼンテーション</vt:lpstr>
      <vt:lpstr>ソフトウェア アーキテクチャといえば何を思い浮かべますか？</vt:lpstr>
      <vt:lpstr>ソフトウェア アーキテクチャとは何か？</vt:lpstr>
      <vt:lpstr>ソフトウェア アーキテクチャとは何か？</vt:lpstr>
      <vt:lpstr>ソフトウェア アーキテクチャとは何か？</vt:lpstr>
      <vt:lpstr>PowerPoint プレゼンテーション</vt:lpstr>
      <vt:lpstr>ソフトウェア アーキテクチャとは何か？かみ砕くと…</vt:lpstr>
      <vt:lpstr>ソフトウェア アーキテクチャとは何か？かみ砕くと…</vt:lpstr>
      <vt:lpstr>ソフトウェア アーキテクチャとは何か？かみ砕くと…</vt:lpstr>
      <vt:lpstr>ソフトウェア アーキテクチャとは何か？かみ砕くと…</vt:lpstr>
      <vt:lpstr>Easiest Clean Architecture</vt:lpstr>
      <vt:lpstr>ソフトウェア アーキテクチャとは何か？かみ砕くと…</vt:lpstr>
      <vt:lpstr>ソフトウェア アーキテクチャとは何か？かみ砕くと…</vt:lpstr>
      <vt:lpstr>ソフトウェアアーキテクチャ3種の神器</vt:lpstr>
      <vt:lpstr>ソフトウェア アーキテクチャの3種の神器</vt:lpstr>
      <vt:lpstr>ソフトウェア アーキテクチャの3種の神器</vt:lpstr>
      <vt:lpstr>ソフトウェア アーキテクチャの3種の神器</vt:lpstr>
      <vt:lpstr>ソフトウェア アーキテクチャの3種の神器</vt:lpstr>
      <vt:lpstr>ソフトウェア アーキテクチャの3種の神器</vt:lpstr>
      <vt:lpstr>ソフトウェア アーキテクチャの3種の神器</vt:lpstr>
      <vt:lpstr>ソフトウェア アーキテクチャの3種の神器</vt:lpstr>
      <vt:lpstr>PowerPoint プレゼンテーション</vt:lpstr>
      <vt:lpstr>Clean Architecture is ...</vt:lpstr>
      <vt:lpstr>Easiest Clean Architecture</vt:lpstr>
      <vt:lpstr>まとめ</vt:lpstr>
      <vt:lpstr>Clean Architecture is ...</vt:lpstr>
      <vt:lpstr>ソフトウェア アーキテクチャの3種の神器</vt:lpstr>
      <vt:lpstr>おさえるべき三つのこと</vt:lpstr>
      <vt:lpstr>おさえるべき三つのこと</vt:lpstr>
      <vt:lpstr>おさえるべき三つのこと</vt:lpstr>
      <vt:lpstr>誤解されがちな二つのこと</vt:lpstr>
      <vt:lpstr>Clean Architectureの本当の価値</vt:lpstr>
      <vt:lpstr>一読の価値あり</vt:lpstr>
      <vt:lpstr>PowerPoint プレゼンテーション</vt:lpstr>
      <vt:lpstr>Today’s Goal</vt:lpstr>
      <vt:lpstr>Thank You!</vt:lpstr>
      <vt:lpstr>すべてが同一アーキテクチャに帰結するとすれば</vt:lpstr>
      <vt:lpstr>アプリケーションを取り巻く依存関係</vt:lpstr>
      <vt:lpstr>PowerPoint プレゼンテーション</vt:lpstr>
      <vt:lpstr>具体例の背景と狙い</vt:lpstr>
      <vt:lpstr>具体例の背景と狙い</vt:lpstr>
      <vt:lpstr>PowerPoint プレゼンテーション</vt:lpstr>
      <vt:lpstr>アプリケーション構造</vt:lpstr>
      <vt:lpstr>アプリケーション構造</vt:lpstr>
      <vt:lpstr>ソリューション構造</vt:lpstr>
      <vt:lpstr>PowerPoint プレゼンテーション</vt:lpstr>
      <vt:lpstr>ソリューション構造</vt:lpstr>
      <vt:lpstr>ソリューション構造</vt:lpstr>
      <vt:lpstr>ソリューション構造</vt:lpstr>
      <vt:lpstr>よく見てみれば・・・</vt:lpstr>
      <vt:lpstr>PowerPoint プレゼンテーション</vt:lpstr>
      <vt:lpstr>Any solution, Any Platform...</vt:lpstr>
      <vt:lpstr>Easiest Clean Architecture</vt:lpstr>
      <vt:lpstr>フレームワークとアーキテクチャ</vt:lpstr>
      <vt:lpstr>よく見かける疑問</vt:lpstr>
      <vt:lpstr>よく見かける疑問</vt:lpstr>
      <vt:lpstr>関心の粒度による上下関係</vt:lpstr>
      <vt:lpstr>関心の粒度による上下関係</vt:lpstr>
      <vt:lpstr>そもそも</vt:lpstr>
      <vt:lpstr>抽象と具象は程度の問題</vt:lpstr>
      <vt:lpstr>Why Dependency Injection</vt:lpstr>
      <vt:lpstr>コンポーネント図</vt:lpstr>
      <vt:lpstr>クラス図</vt:lpstr>
      <vt:lpstr>コンポーネント図</vt:lpstr>
      <vt:lpstr>PowerPoint プレゼンテーション</vt:lpstr>
      <vt:lpstr>クラス図</vt:lpstr>
      <vt:lpstr>PowerPoint プレゼンテーション</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依存関係による安定度と柔軟性のトレードオフ</vt:lpstr>
      <vt:lpstr>PowerPoint プレゼンテーション</vt:lpstr>
      <vt:lpstr>依存関係による安定度と柔軟性のトレードオフ</vt:lpstr>
      <vt:lpstr>依存関係による安定度と柔軟性のトレードオフ</vt:lpstr>
      <vt:lpstr>PowerPoint プレゼンテーション</vt:lpstr>
      <vt:lpstr>コンポーネント図</vt:lpstr>
      <vt:lpstr>コンポーネント図</vt:lpstr>
      <vt:lpstr>コンポーネント図</vt:lpstr>
      <vt:lpstr>コンポーネント図</vt:lpstr>
      <vt:lpstr>コンポーネント図</vt:lpstr>
      <vt:lpstr>コンポーネント図</vt:lpstr>
      <vt:lpstr>コンポーネント図</vt:lpstr>
      <vt:lpstr>クラス図</vt:lpstr>
      <vt:lpstr>コンポーネント図</vt:lpstr>
      <vt:lpstr>PowerPoint プレゼンテーション</vt:lpstr>
      <vt:lpstr>コンポーネント図</vt:lpstr>
      <vt:lpstr>コンポーネント図</vt:lpstr>
      <vt:lpstr>世界一わかりやすいClean Architecture</vt:lpstr>
      <vt:lpstr>初期化箇所</vt:lpstr>
      <vt:lpstr>PowerPoint プレゼンテーション</vt:lpstr>
      <vt:lpstr>クラス図</vt:lpstr>
      <vt:lpstr>クラス図</vt:lpstr>
      <vt:lpstr>クラス図</vt:lpstr>
      <vt:lpstr>コンポーネント図</vt:lpstr>
      <vt:lpstr>クラス図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継続的にテスト可能な設計を考える</dc:title>
  <dc:creator>Nakamura Atsushi</dc:creator>
  <cp:lastModifiedBy>Atsushi Nakamura</cp:lastModifiedBy>
  <cp:revision>11</cp:revision>
  <cp:lastPrinted>2019-09-06T21:18:59Z</cp:lastPrinted>
  <dcterms:created xsi:type="dcterms:W3CDTF">2019-07-04T05:11:25Z</dcterms:created>
  <dcterms:modified xsi:type="dcterms:W3CDTF">2025-04-29T12:01:14Z</dcterms:modified>
</cp:coreProperties>
</file>